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68" r:id="rId16"/>
    <p:sldId id="269" r:id="rId17"/>
    <p:sldId id="270" r:id="rId1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923F4E2-C254-4FDD-BAFF-CB6E58FB2ACB}">
          <p14:sldIdLst>
            <p14:sldId id="271"/>
            <p14:sldId id="273"/>
          </p14:sldIdLst>
        </p14:section>
        <p14:section name="タイトルなしのセクション" id="{4787A60B-862F-4A3A-8FCA-5E4C6E9739B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7"/>
            <p14:sldId id="264"/>
            <p14:sldId id="265"/>
            <p14:sldId id="266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__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___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手帳数に対するサービス利用率（％）</a:t>
            </a:r>
            <a:endParaRPr lang="en-US"/>
          </a:p>
          <a:p>
            <a:pPr>
              <a:defRPr/>
            </a:pPr>
            <a:r>
              <a:rPr lang="ja-JP"/>
              <a:t>（Ｈ</a:t>
            </a:r>
            <a:r>
              <a:rPr lang="en-US"/>
              <a:t>27</a:t>
            </a:r>
            <a:r>
              <a:rPr lang="ja-JP"/>
              <a:t>年</a:t>
            </a:r>
            <a:r>
              <a:rPr lang="en-US"/>
              <a:t>9</a:t>
            </a:r>
            <a:r>
              <a:rPr lang="ja-JP"/>
              <a:t>月末現在）</a:t>
            </a:r>
            <a:endParaRPr lang="en-US"/>
          </a:p>
          <a:p>
            <a:pPr>
              <a:defRPr/>
            </a:pPr>
            <a:r>
              <a:rPr lang="ja-JP"/>
              <a:t>＊手帳数は</a:t>
            </a:r>
            <a:r>
              <a:rPr lang="en-US"/>
              <a:t>65</a:t>
            </a:r>
            <a:r>
              <a:rPr lang="ja-JP"/>
              <a:t>歳以下</a:t>
            </a:r>
          </a:p>
        </c:rich>
      </c:tx>
      <c:layout>
        <c:manualLayout>
          <c:xMode val="edge"/>
          <c:yMode val="edge"/>
          <c:x val="0.29795035382299162"/>
          <c:y val="0"/>
        </c:manualLayout>
      </c:layout>
      <c:overlay val="0"/>
      <c:spPr>
        <a:noFill/>
        <a:ln>
          <a:solidFill>
            <a:schemeClr val="accent1">
              <a:alpha val="99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4531576507890088E-2"/>
          <c:y val="0.17399768129709467"/>
          <c:w val="0.94835305036647743"/>
          <c:h val="0.6416424545900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Sheet6!$J$19</c:f>
              <c:strCache>
                <c:ptCount val="1"/>
                <c:pt idx="0">
                  <c:v>身体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Sheet6!$I$20:$I$21</c:f>
              <c:strCache>
                <c:ptCount val="2"/>
                <c:pt idx="0">
                  <c:v>介護給付</c:v>
                </c:pt>
                <c:pt idx="1">
                  <c:v>訓練等給付</c:v>
                </c:pt>
              </c:strCache>
            </c:strRef>
          </c:cat>
          <c:val>
            <c:numRef>
              <c:f>Sheet6!$J$20:$J$21</c:f>
              <c:numCache>
                <c:formatCode>0.0_ </c:formatCode>
                <c:ptCount val="2"/>
                <c:pt idx="0">
                  <c:v>11.2</c:v>
                </c:pt>
                <c:pt idx="1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Sheet6!$K$19</c:f>
              <c:strCache>
                <c:ptCount val="1"/>
                <c:pt idx="0">
                  <c:v>知的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Sheet6!$I$20:$I$21</c:f>
              <c:strCache>
                <c:ptCount val="2"/>
                <c:pt idx="0">
                  <c:v>介護給付</c:v>
                </c:pt>
                <c:pt idx="1">
                  <c:v>訓練等給付</c:v>
                </c:pt>
              </c:strCache>
            </c:strRef>
          </c:cat>
          <c:val>
            <c:numRef>
              <c:f>Sheet6!$K$20:$K$21</c:f>
              <c:numCache>
                <c:formatCode>0.0_ </c:formatCode>
                <c:ptCount val="2"/>
                <c:pt idx="0">
                  <c:v>42.7</c:v>
                </c:pt>
                <c:pt idx="1">
                  <c:v>26.8</c:v>
                </c:pt>
              </c:numCache>
            </c:numRef>
          </c:val>
        </c:ser>
        <c:ser>
          <c:idx val="2"/>
          <c:order val="2"/>
          <c:tx>
            <c:strRef>
              <c:f>Sheet6!$L$19</c:f>
              <c:strCache>
                <c:ptCount val="1"/>
                <c:pt idx="0">
                  <c:v>精神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Sheet6!$I$20:$I$21</c:f>
              <c:strCache>
                <c:ptCount val="2"/>
                <c:pt idx="0">
                  <c:v>介護給付</c:v>
                </c:pt>
                <c:pt idx="1">
                  <c:v>訓練等給付</c:v>
                </c:pt>
              </c:strCache>
            </c:strRef>
          </c:cat>
          <c:val>
            <c:numRef>
              <c:f>Sheet6!$L$20:$L$21</c:f>
              <c:numCache>
                <c:formatCode>0.0_ </c:formatCode>
                <c:ptCount val="2"/>
                <c:pt idx="0">
                  <c:v>11</c:v>
                </c:pt>
                <c:pt idx="1">
                  <c:v>33.6</c:v>
                </c:pt>
              </c:numCache>
            </c:numRef>
          </c:val>
        </c:ser>
        <c:ser>
          <c:idx val="3"/>
          <c:order val="3"/>
          <c:tx>
            <c:strRef>
              <c:f>Sheet6!$M$19</c:f>
              <c:strCache>
                <c:ptCount val="1"/>
                <c:pt idx="0">
                  <c:v>児童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Sheet6!$I$20:$I$21</c:f>
              <c:strCache>
                <c:ptCount val="2"/>
                <c:pt idx="0">
                  <c:v>介護給付</c:v>
                </c:pt>
                <c:pt idx="1">
                  <c:v>訓練等給付</c:v>
                </c:pt>
              </c:strCache>
            </c:strRef>
          </c:cat>
          <c:val>
            <c:numRef>
              <c:f>Sheet6!$M$20:$M$21</c:f>
              <c:numCache>
                <c:formatCode>0.0_ </c:formatCode>
                <c:ptCount val="2"/>
                <c:pt idx="0">
                  <c:v>9.1999999999999993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Sheet6!$N$19</c:f>
              <c:strCache>
                <c:ptCount val="1"/>
                <c:pt idx="0">
                  <c:v>合計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Sheet6!$I$20:$I$21</c:f>
              <c:strCache>
                <c:ptCount val="2"/>
                <c:pt idx="0">
                  <c:v>介護給付</c:v>
                </c:pt>
                <c:pt idx="1">
                  <c:v>訓練等給付</c:v>
                </c:pt>
              </c:strCache>
            </c:strRef>
          </c:cat>
          <c:val>
            <c:numRef>
              <c:f>Sheet6!$N$20:$N$21</c:f>
              <c:numCache>
                <c:formatCode>General</c:formatCode>
                <c:ptCount val="2"/>
                <c:pt idx="0">
                  <c:v>19.100000000000001</c:v>
                </c:pt>
                <c:pt idx="1">
                  <c:v>13.1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9531264"/>
        <c:axId val="319529696"/>
      </c:barChart>
      <c:catAx>
        <c:axId val="3195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9529696"/>
        <c:crosses val="autoZero"/>
        <c:auto val="1"/>
        <c:lblAlgn val="ctr"/>
        <c:lblOffset val="100"/>
        <c:noMultiLvlLbl val="0"/>
      </c:catAx>
      <c:valAx>
        <c:axId val="31952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953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手話通訳派遣件数の推移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派遣件数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Sheet1!$A$4:$A$12</c:f>
              <c:strCache>
                <c:ptCount val="9"/>
                <c:pt idx="0">
                  <c:v>Ｈ18年度</c:v>
                </c:pt>
                <c:pt idx="1">
                  <c:v>Ｈ19年度</c:v>
                </c:pt>
                <c:pt idx="2">
                  <c:v>Ｈ20年度</c:v>
                </c:pt>
                <c:pt idx="3">
                  <c:v>Ｈ21年度</c:v>
                </c:pt>
                <c:pt idx="4">
                  <c:v>Ｈ22年度</c:v>
                </c:pt>
                <c:pt idx="5">
                  <c:v>Ｈ23年度</c:v>
                </c:pt>
                <c:pt idx="6">
                  <c:v>Ｈ24年度</c:v>
                </c:pt>
                <c:pt idx="7">
                  <c:v>Ｈ25年度</c:v>
                </c:pt>
                <c:pt idx="8">
                  <c:v>Ｈ26年度</c:v>
                </c:pt>
              </c:strCache>
            </c:strRef>
          </c:cat>
          <c:val>
            <c:numRef>
              <c:f>Sheet1!$B$4:$B$12</c:f>
              <c:numCache>
                <c:formatCode>General</c:formatCode>
                <c:ptCount val="9"/>
                <c:pt idx="0">
                  <c:v>78</c:v>
                </c:pt>
                <c:pt idx="1">
                  <c:v>84</c:v>
                </c:pt>
                <c:pt idx="2">
                  <c:v>106</c:v>
                </c:pt>
                <c:pt idx="3">
                  <c:v>100</c:v>
                </c:pt>
                <c:pt idx="4">
                  <c:v>123</c:v>
                </c:pt>
                <c:pt idx="5">
                  <c:v>102</c:v>
                </c:pt>
                <c:pt idx="6">
                  <c:v>144</c:v>
                </c:pt>
                <c:pt idx="7">
                  <c:v>101</c:v>
                </c:pt>
                <c:pt idx="8">
                  <c:v>121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0519016"/>
        <c:axId val="320519408"/>
      </c:barChart>
      <c:catAx>
        <c:axId val="32051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20519408"/>
        <c:crosses val="autoZero"/>
        <c:auto val="1"/>
        <c:lblAlgn val="ctr"/>
        <c:lblOffset val="100"/>
        <c:noMultiLvlLbl val="0"/>
      </c:catAx>
      <c:valAx>
        <c:axId val="320519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0519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Sheet1!$B$41</c:f>
              <c:strCache>
                <c:ptCount val="1"/>
                <c:pt idx="0">
                  <c:v>件数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4.6497584541062807E-2"/>
                  <c:y val="6.7693016991297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54589371980675"/>
                      <c:h val="0.2506578947368420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5.1932367149758449E-2"/>
                  <c:y val="4.31945710733526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85507246376813"/>
                      <c:h val="0.248684210526315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Sheet1!$A$42:$A$47</c:f>
              <c:strCache>
                <c:ptCount val="6"/>
                <c:pt idx="0">
                  <c:v>公的機関</c:v>
                </c:pt>
                <c:pt idx="1">
                  <c:v>医療機関</c:v>
                </c:pt>
                <c:pt idx="2">
                  <c:v>学校</c:v>
                </c:pt>
                <c:pt idx="3">
                  <c:v>団体派遣（聴協）</c:v>
                </c:pt>
                <c:pt idx="4">
                  <c:v>団体派遣（聴協外）</c:v>
                </c:pt>
                <c:pt idx="5">
                  <c:v>社会生活上必要なもの</c:v>
                </c:pt>
              </c:strCache>
            </c:strRef>
          </c:cat>
          <c:val>
            <c:numRef>
              <c:f>Sheet1!$B$42:$B$47</c:f>
              <c:numCache>
                <c:formatCode>General</c:formatCode>
                <c:ptCount val="6"/>
                <c:pt idx="0">
                  <c:v>10</c:v>
                </c:pt>
                <c:pt idx="1">
                  <c:v>69</c:v>
                </c:pt>
                <c:pt idx="2">
                  <c:v>13</c:v>
                </c:pt>
                <c:pt idx="3">
                  <c:v>3</c:v>
                </c:pt>
                <c:pt idx="4">
                  <c:v>14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35748792270531"/>
          <c:y val="7.6468433387615498E-2"/>
          <c:w val="0.77053140096618356"/>
          <c:h val="0.7900870950498444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Sheet1!$L$16</c:f>
              <c:strCache>
                <c:ptCount val="1"/>
                <c:pt idx="0">
                  <c:v>講座受講者数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Sheet1!$J$17:$J$24</c:f>
              <c:strCache>
                <c:ptCount val="8"/>
                <c:pt idx="0">
                  <c:v>Ｈ２０年度</c:v>
                </c:pt>
                <c:pt idx="1">
                  <c:v>Ｈ２１年度</c:v>
                </c:pt>
                <c:pt idx="2">
                  <c:v>Ｈ２２年度</c:v>
                </c:pt>
                <c:pt idx="3">
                  <c:v>Ｈ２３年度</c:v>
                </c:pt>
                <c:pt idx="4">
                  <c:v>Ｈ２４年度</c:v>
                </c:pt>
                <c:pt idx="5">
                  <c:v>Ｈ２５年度</c:v>
                </c:pt>
                <c:pt idx="6">
                  <c:v>Ｈ２６年度</c:v>
                </c:pt>
                <c:pt idx="7">
                  <c:v>Ｈ２７年度</c:v>
                </c:pt>
              </c:strCache>
            </c:strRef>
          </c:cat>
          <c:val>
            <c:numRef>
              <c:f>Sheet1!$L$17:$L$24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522152"/>
        <c:axId val="319526560"/>
      </c:barChart>
      <c:lineChart>
        <c:grouping val="standard"/>
        <c:varyColors val="0"/>
        <c:ser>
          <c:idx val="0"/>
          <c:order val="0"/>
          <c:tx>
            <c:strRef>
              <c:f>Sheet1!$K$16</c:f>
              <c:strCache>
                <c:ptCount val="1"/>
                <c:pt idx="0">
                  <c:v>登録者数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Sheet1!$J$17:$J$24</c:f>
              <c:strCache>
                <c:ptCount val="8"/>
                <c:pt idx="0">
                  <c:v>Ｈ２０年度</c:v>
                </c:pt>
                <c:pt idx="1">
                  <c:v>Ｈ２１年度</c:v>
                </c:pt>
                <c:pt idx="2">
                  <c:v>Ｈ２２年度</c:v>
                </c:pt>
                <c:pt idx="3">
                  <c:v>Ｈ２３年度</c:v>
                </c:pt>
                <c:pt idx="4">
                  <c:v>Ｈ２４年度</c:v>
                </c:pt>
                <c:pt idx="5">
                  <c:v>Ｈ２５年度</c:v>
                </c:pt>
                <c:pt idx="6">
                  <c:v>Ｈ２６年度</c:v>
                </c:pt>
                <c:pt idx="7">
                  <c:v>Ｈ２７年度</c:v>
                </c:pt>
              </c:strCache>
            </c:strRef>
          </c:cat>
          <c:val>
            <c:numRef>
              <c:f>Sheet1!$K$17:$K$24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522152"/>
        <c:axId val="319526560"/>
      </c:lineChart>
      <c:catAx>
        <c:axId val="32052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9526560"/>
        <c:crosses val="autoZero"/>
        <c:auto val="1"/>
        <c:lblAlgn val="ctr"/>
        <c:lblOffset val="100"/>
        <c:noMultiLvlLbl val="0"/>
      </c:catAx>
      <c:valAx>
        <c:axId val="31952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人数</a:t>
                </a:r>
              </a:p>
            </c:rich>
          </c:tx>
          <c:layout>
            <c:manualLayout>
              <c:xMode val="edge"/>
              <c:yMode val="edge"/>
              <c:x val="8.0696928014672167E-2"/>
              <c:y val="0.386952828813065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20522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20253164556961"/>
          <c:y val="0.19660273235076384"/>
          <c:w val="0.77004219409282704"/>
          <c:h val="0.5909768490477151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Sheet1!$L$30</c:f>
              <c:strCache>
                <c:ptCount val="1"/>
                <c:pt idx="0">
                  <c:v>講座受講者数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Sheet1!$J$31:$J$36</c:f>
              <c:strCache>
                <c:ptCount val="6"/>
                <c:pt idx="0">
                  <c:v>Ｈ２２年度</c:v>
                </c:pt>
                <c:pt idx="1">
                  <c:v>Ｈ２３年度</c:v>
                </c:pt>
                <c:pt idx="2">
                  <c:v>Ｈ２４年度</c:v>
                </c:pt>
                <c:pt idx="3">
                  <c:v>Ｈ２５年度</c:v>
                </c:pt>
                <c:pt idx="4">
                  <c:v>Ｈ２６年度</c:v>
                </c:pt>
                <c:pt idx="5">
                  <c:v>Ｈ２７年度</c:v>
                </c:pt>
              </c:strCache>
            </c:strRef>
          </c:cat>
          <c:val>
            <c:numRef>
              <c:f>Sheet1!$L$31:$L$36</c:f>
              <c:numCache>
                <c:formatCode>General</c:formatCode>
                <c:ptCount val="6"/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056104"/>
        <c:axId val="319050616"/>
      </c:barChart>
      <c:lineChart>
        <c:grouping val="standard"/>
        <c:varyColors val="0"/>
        <c:ser>
          <c:idx val="0"/>
          <c:order val="0"/>
          <c:tx>
            <c:strRef>
              <c:f>Sheet1!$K$30</c:f>
              <c:strCache>
                <c:ptCount val="1"/>
                <c:pt idx="0">
                  <c:v>登録者数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Sheet1!$J$31:$J$36</c:f>
              <c:strCache>
                <c:ptCount val="6"/>
                <c:pt idx="0">
                  <c:v>Ｈ２２年度</c:v>
                </c:pt>
                <c:pt idx="1">
                  <c:v>Ｈ２３年度</c:v>
                </c:pt>
                <c:pt idx="2">
                  <c:v>Ｈ２４年度</c:v>
                </c:pt>
                <c:pt idx="3">
                  <c:v>Ｈ２５年度</c:v>
                </c:pt>
                <c:pt idx="4">
                  <c:v>Ｈ２６年度</c:v>
                </c:pt>
                <c:pt idx="5">
                  <c:v>Ｈ２７年度</c:v>
                </c:pt>
              </c:strCache>
            </c:strRef>
          </c:cat>
          <c:val>
            <c:numRef>
              <c:f>Sheet1!$K$31:$K$36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051008"/>
        <c:axId val="319052968"/>
      </c:lineChart>
      <c:catAx>
        <c:axId val="31905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319052968"/>
        <c:crosses val="autoZero"/>
        <c:auto val="1"/>
        <c:lblAlgn val="ctr"/>
        <c:lblOffset val="100"/>
        <c:noMultiLvlLbl val="0"/>
      </c:catAx>
      <c:valAx>
        <c:axId val="319052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23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+mn-cs"/>
                  </a:defRPr>
                </a:pPr>
                <a:r>
                  <a:rPr lang="ja-JP"/>
                  <a:t>人数</a:t>
                </a:r>
              </a:p>
            </c:rich>
          </c:tx>
          <c:layout>
            <c:manualLayout>
              <c:xMode val="edge"/>
              <c:yMode val="edge"/>
              <c:x val="7.3839662447257384E-2"/>
              <c:y val="0.430766202301635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23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319051008"/>
        <c:crosses val="autoZero"/>
        <c:crossBetween val="between"/>
      </c:valAx>
      <c:valAx>
        <c:axId val="319050616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319056104"/>
        <c:crosses val="max"/>
        <c:crossBetween val="between"/>
      </c:valAx>
      <c:catAx>
        <c:axId val="319056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905061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300">
          <a:latin typeface="+mj-ea"/>
          <a:ea typeface="+mj-ea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0B23A-E811-410C-9813-C2C2C86369E5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6148F95-3A91-4EF1-AC8D-1EB8B8797A42}">
      <dgm:prSet phldrT="[テキスト]"/>
      <dgm:spPr>
        <a:xfrm>
          <a:off x="2738500" y="178554"/>
          <a:ext cx="4199866" cy="10651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西脇市障害者地域支援協議会</a:t>
          </a:r>
        </a:p>
      </dgm:t>
    </dgm:pt>
    <dgm:pt modelId="{AF389D52-0024-4A3F-9F1D-12D916C60B4A}" type="parTrans" cxnId="{B36FF978-A8D4-422A-B8B0-D72AD9A6C060}">
      <dgm:prSet/>
      <dgm:spPr/>
      <dgm:t>
        <a:bodyPr/>
        <a:lstStyle/>
        <a:p>
          <a:endParaRPr kumimoji="1" lang="ja-JP" altLang="en-US"/>
        </a:p>
      </dgm:t>
    </dgm:pt>
    <dgm:pt modelId="{37E9C674-6815-46CC-99B3-3CF7DCF4EB0A}" type="sibTrans" cxnId="{B36FF978-A8D4-422A-B8B0-D72AD9A6C060}">
      <dgm:prSet/>
      <dgm:spPr/>
      <dgm:t>
        <a:bodyPr/>
        <a:lstStyle/>
        <a:p>
          <a:endParaRPr kumimoji="1" lang="ja-JP" altLang="en-US"/>
        </a:p>
      </dgm:t>
    </dgm:pt>
    <dgm:pt modelId="{447E49CA-F2EE-4AA9-B0A9-2CE317F04991}">
      <dgm:prSet phldrT="[テキスト]"/>
      <dgm:spPr>
        <a:xfrm>
          <a:off x="6049935" y="1731606"/>
          <a:ext cx="1677464" cy="10651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事務局会議</a:t>
          </a:r>
        </a:p>
      </dgm:t>
    </dgm:pt>
    <dgm:pt modelId="{B1E66280-3B83-48A0-AA2B-B5E438AF311A}" type="parTrans" cxnId="{3FC91535-CE1B-4694-9629-8166A3A260BB}">
      <dgm:prSet/>
      <dgm:spPr>
        <a:xfrm>
          <a:off x="4652049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kumimoji="1" lang="ja-JP" altLang="en-US"/>
        </a:p>
      </dgm:t>
    </dgm:pt>
    <dgm:pt modelId="{4492D3AF-B187-43A3-AFEE-C125FCB837AE}" type="sibTrans" cxnId="{3FC91535-CE1B-4694-9629-8166A3A260BB}">
      <dgm:prSet/>
      <dgm:spPr/>
      <dgm:t>
        <a:bodyPr/>
        <a:lstStyle/>
        <a:p>
          <a:endParaRPr kumimoji="1" lang="ja-JP" altLang="en-US"/>
        </a:p>
      </dgm:t>
    </dgm:pt>
    <dgm:pt modelId="{FE7A59BB-AD6A-4072-8602-C0669070FBCE}">
      <dgm:prSet phldrT="[テキスト]"/>
      <dgm:spPr>
        <a:xfrm>
          <a:off x="7075052" y="3284659"/>
          <a:ext cx="1677464" cy="10651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障害福祉関係者会議</a:t>
          </a:r>
        </a:p>
      </dgm:t>
    </dgm:pt>
    <dgm:pt modelId="{75549B2E-7CD5-44D8-BE27-447D92CE2C74}" type="parTrans" cxnId="{3DEC65C0-EF6A-4177-BD33-24CB8AEFE996}">
      <dgm:prSet/>
      <dgm:spPr>
        <a:xfrm>
          <a:off x="6702282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635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kumimoji="1" lang="ja-JP" altLang="en-US"/>
        </a:p>
      </dgm:t>
    </dgm:pt>
    <dgm:pt modelId="{D53E7D3A-44BE-4D75-A3FA-77130D80216C}" type="sibTrans" cxnId="{3DEC65C0-EF6A-4177-BD33-24CB8AEFE996}">
      <dgm:prSet/>
      <dgm:spPr/>
      <dgm:t>
        <a:bodyPr/>
        <a:lstStyle/>
        <a:p>
          <a:endParaRPr kumimoji="1" lang="ja-JP" altLang="en-US"/>
        </a:p>
      </dgm:t>
    </dgm:pt>
    <dgm:pt modelId="{BEC83155-26DF-4AD6-A5AD-535B821162E0}">
      <dgm:prSet phldrT="[テキスト]"/>
      <dgm:spPr>
        <a:xfrm>
          <a:off x="5024818" y="3284659"/>
          <a:ext cx="1677464" cy="10651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事業所連絡会</a:t>
          </a:r>
        </a:p>
      </dgm:t>
    </dgm:pt>
    <dgm:pt modelId="{437F80D9-DFF0-4856-9134-21C70E0BFF2E}" type="parTrans" cxnId="{05060222-6E77-4BBF-872B-5E87039D2261}">
      <dgm:prSet/>
      <dgm:spPr>
        <a:xfrm>
          <a:off x="567716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kumimoji="1" lang="ja-JP" altLang="en-US"/>
        </a:p>
      </dgm:t>
    </dgm:pt>
    <dgm:pt modelId="{AEF9C408-C639-480A-BB3E-9AD062F5D465}" type="sibTrans" cxnId="{05060222-6E77-4BBF-872B-5E87039D2261}">
      <dgm:prSet/>
      <dgm:spPr/>
      <dgm:t>
        <a:bodyPr/>
        <a:lstStyle/>
        <a:p>
          <a:endParaRPr kumimoji="1" lang="ja-JP" altLang="en-US"/>
        </a:p>
      </dgm:t>
    </dgm:pt>
    <dgm:pt modelId="{3129DD16-F856-4BC9-9AC0-792256940EBF}">
      <dgm:prSet phldrT="[テキスト]"/>
      <dgm:spPr>
        <a:xfrm>
          <a:off x="3999701" y="1731606"/>
          <a:ext cx="1677464" cy="10651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サポートノート関係会議</a:t>
          </a:r>
        </a:p>
      </dgm:t>
    </dgm:pt>
    <dgm:pt modelId="{BBB449CE-3279-407C-A02A-0E27A8525E01}" type="parTrans" cxnId="{1FC59896-B4F1-40AE-9BB1-5AA62C7505E1}">
      <dgm:prSet/>
      <dgm:spPr>
        <a:xfrm>
          <a:off x="4606329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kumimoji="1" lang="ja-JP" altLang="en-US"/>
        </a:p>
      </dgm:t>
    </dgm:pt>
    <dgm:pt modelId="{D8F07FF2-AEA9-4CD5-AEFA-2C723BDC6530}" type="sibTrans" cxnId="{1FC59896-B4F1-40AE-9BB1-5AA62C7505E1}">
      <dgm:prSet/>
      <dgm:spPr/>
      <dgm:t>
        <a:bodyPr/>
        <a:lstStyle/>
        <a:p>
          <a:endParaRPr kumimoji="1" lang="ja-JP" altLang="en-US"/>
        </a:p>
      </dgm:t>
    </dgm:pt>
    <dgm:pt modelId="{93A50D4E-A353-4E94-9244-718DF6B28F43}">
      <dgm:prSet/>
      <dgm:spPr>
        <a:xfrm>
          <a:off x="1949467" y="1731606"/>
          <a:ext cx="1677464" cy="105275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ja-JP" alt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手話言語に関する部会</a:t>
          </a:r>
        </a:p>
      </dgm:t>
    </dgm:pt>
    <dgm:pt modelId="{9C60F95B-B1DC-44CD-B785-A1C67ADCCC92}" type="parTrans" cxnId="{2FADCE4A-806A-41BA-B2C6-40F5349601FD}">
      <dgm:prSet/>
      <dgm:spPr>
        <a:xfrm>
          <a:off x="2601815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kumimoji="1" lang="ja-JP" altLang="en-US"/>
        </a:p>
      </dgm:t>
    </dgm:pt>
    <dgm:pt modelId="{7CA97B27-3BC0-49FD-AB03-F26986EC5251}" type="sibTrans" cxnId="{2FADCE4A-806A-41BA-B2C6-40F5349601FD}">
      <dgm:prSet/>
      <dgm:spPr/>
      <dgm:t>
        <a:bodyPr/>
        <a:lstStyle/>
        <a:p>
          <a:endParaRPr kumimoji="1" lang="ja-JP" altLang="en-US"/>
        </a:p>
      </dgm:t>
    </dgm:pt>
    <dgm:pt modelId="{8BB20E09-DD92-4F92-AD5B-4E07EF4151B1}" type="pres">
      <dgm:prSet presAssocID="{1DD0B23A-E811-410C-9813-C2C2C86369E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8579B564-4791-4A70-A5DF-256DB393CAC8}" type="pres">
      <dgm:prSet presAssocID="{26148F95-3A91-4EF1-AC8D-1EB8B8797A42}" presName="hierRoot1" presStyleCnt="0"/>
      <dgm:spPr/>
    </dgm:pt>
    <dgm:pt modelId="{67248D9F-6B20-43C5-8DD1-AE69BBCF40BF}" type="pres">
      <dgm:prSet presAssocID="{26148F95-3A91-4EF1-AC8D-1EB8B8797A42}" presName="composite" presStyleCnt="0"/>
      <dgm:spPr/>
    </dgm:pt>
    <dgm:pt modelId="{389A4346-450C-446B-8803-A8E9927361EE}" type="pres">
      <dgm:prSet presAssocID="{26148F95-3A91-4EF1-AC8D-1EB8B8797A42}" presName="background" presStyleLbl="node0" presStyleIdx="0" presStyleCnt="1"/>
      <dgm:spPr>
        <a:xfrm>
          <a:off x="2552115" y="1489"/>
          <a:ext cx="4199866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8C63B560-9D6D-479C-8B28-0E70727C3C8C}" type="pres">
      <dgm:prSet presAssocID="{26148F95-3A91-4EF1-AC8D-1EB8B8797A42}" presName="text" presStyleLbl="fgAcc0" presStyleIdx="0" presStyleCnt="1" custScaleX="25037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4D364B7-6D5D-4036-B0C8-984E23BF01C2}" type="pres">
      <dgm:prSet presAssocID="{26148F95-3A91-4EF1-AC8D-1EB8B8797A42}" presName="hierChild2" presStyleCnt="0"/>
      <dgm:spPr/>
    </dgm:pt>
    <dgm:pt modelId="{1BB17A2D-CDB5-45FF-8B67-21C64DD03CA4}" type="pres">
      <dgm:prSet presAssocID="{B1E66280-3B83-48A0-AA2B-B5E438AF311A}" presName="Name10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C2846193-25E2-419D-A3FF-BF13EA239847}" type="pres">
      <dgm:prSet presAssocID="{447E49CA-F2EE-4AA9-B0A9-2CE317F04991}" presName="hierRoot2" presStyleCnt="0"/>
      <dgm:spPr/>
    </dgm:pt>
    <dgm:pt modelId="{8602D6E1-9236-4C37-B302-4E7752B0D97B}" type="pres">
      <dgm:prSet presAssocID="{447E49CA-F2EE-4AA9-B0A9-2CE317F04991}" presName="composite2" presStyleCnt="0"/>
      <dgm:spPr/>
    </dgm:pt>
    <dgm:pt modelId="{C5567547-7874-4689-9B48-778BB343052B}" type="pres">
      <dgm:prSet presAssocID="{447E49CA-F2EE-4AA9-B0A9-2CE317F04991}" presName="background2" presStyleLbl="node2" presStyleIdx="0" presStyleCnt="3"/>
      <dgm:spPr>
        <a:xfrm>
          <a:off x="5863550" y="1554541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D8C0D97F-149F-474F-BD7A-268F518B1D26}" type="pres">
      <dgm:prSet presAssocID="{447E49CA-F2EE-4AA9-B0A9-2CE317F049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04E8AC0-BA60-4597-BC9F-9FA1EA0F5830}" type="pres">
      <dgm:prSet presAssocID="{447E49CA-F2EE-4AA9-B0A9-2CE317F04991}" presName="hierChild3" presStyleCnt="0"/>
      <dgm:spPr/>
    </dgm:pt>
    <dgm:pt modelId="{D84DAD49-4C2D-4740-B92A-A1FB50171D1A}" type="pres">
      <dgm:prSet presAssocID="{75549B2E-7CD5-44D8-BE27-447D92CE2C74}" presName="Name17" presStyleLbl="parChTrans1D3" presStyleIdx="0" presStyleCnt="2"/>
      <dgm:spPr/>
      <dgm:t>
        <a:bodyPr/>
        <a:lstStyle/>
        <a:p>
          <a:endParaRPr kumimoji="1" lang="ja-JP" altLang="en-US"/>
        </a:p>
      </dgm:t>
    </dgm:pt>
    <dgm:pt modelId="{8A0527EE-AE51-452D-B17E-54626431F3C7}" type="pres">
      <dgm:prSet presAssocID="{FE7A59BB-AD6A-4072-8602-C0669070FBCE}" presName="hierRoot3" presStyleCnt="0"/>
      <dgm:spPr/>
    </dgm:pt>
    <dgm:pt modelId="{51A18744-A920-4269-9479-454E1D454D53}" type="pres">
      <dgm:prSet presAssocID="{FE7A59BB-AD6A-4072-8602-C0669070FBCE}" presName="composite3" presStyleCnt="0"/>
      <dgm:spPr/>
    </dgm:pt>
    <dgm:pt modelId="{21C7108F-5734-4A3A-95F8-45204F957B11}" type="pres">
      <dgm:prSet presAssocID="{FE7A59BB-AD6A-4072-8602-C0669070FBCE}" presName="background3" presStyleLbl="node3" presStyleIdx="0" presStyleCnt="2"/>
      <dgm:spPr>
        <a:xfrm>
          <a:off x="6888667" y="3107593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9904A380-83AE-4B7F-B34C-3BFD120D3AD1}" type="pres">
      <dgm:prSet presAssocID="{FE7A59BB-AD6A-4072-8602-C0669070FBC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69E3891-67A7-45FC-A19A-18A755464194}" type="pres">
      <dgm:prSet presAssocID="{FE7A59BB-AD6A-4072-8602-C0669070FBCE}" presName="hierChild4" presStyleCnt="0"/>
      <dgm:spPr/>
    </dgm:pt>
    <dgm:pt modelId="{DEB2B84A-C097-43B9-86FD-690CF3B7CF99}" type="pres">
      <dgm:prSet presAssocID="{437F80D9-DFF0-4856-9134-21C70E0BFF2E}" presName="Name17" presStyleLbl="parChTrans1D3" presStyleIdx="1" presStyleCnt="2"/>
      <dgm:spPr/>
      <dgm:t>
        <a:bodyPr/>
        <a:lstStyle/>
        <a:p>
          <a:endParaRPr kumimoji="1" lang="ja-JP" altLang="en-US"/>
        </a:p>
      </dgm:t>
    </dgm:pt>
    <dgm:pt modelId="{515D3CF0-7898-4079-9321-50C2C2CD9EC9}" type="pres">
      <dgm:prSet presAssocID="{BEC83155-26DF-4AD6-A5AD-535B821162E0}" presName="hierRoot3" presStyleCnt="0"/>
      <dgm:spPr/>
    </dgm:pt>
    <dgm:pt modelId="{31B17CCF-1E6F-41C8-950F-C3152B426300}" type="pres">
      <dgm:prSet presAssocID="{BEC83155-26DF-4AD6-A5AD-535B821162E0}" presName="composite3" presStyleCnt="0"/>
      <dgm:spPr/>
    </dgm:pt>
    <dgm:pt modelId="{9458ADD9-416D-4496-8946-C7695D45B850}" type="pres">
      <dgm:prSet presAssocID="{BEC83155-26DF-4AD6-A5AD-535B821162E0}" presName="background3" presStyleLbl="node3" presStyleIdx="1" presStyleCnt="2"/>
      <dgm:spPr>
        <a:xfrm>
          <a:off x="4838433" y="3107593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681AA148-60B4-4059-93FB-144BAB54BF95}" type="pres">
      <dgm:prSet presAssocID="{BEC83155-26DF-4AD6-A5AD-535B821162E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1AB49C5-40B4-4AEF-9A57-123D674A009E}" type="pres">
      <dgm:prSet presAssocID="{BEC83155-26DF-4AD6-A5AD-535B821162E0}" presName="hierChild4" presStyleCnt="0"/>
      <dgm:spPr/>
    </dgm:pt>
    <dgm:pt modelId="{B4197CAE-C1EA-4BB6-AB7E-BBED7F0C42DC}" type="pres">
      <dgm:prSet presAssocID="{BBB449CE-3279-407C-A02A-0E27A8525E01}" presName="Name10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7A8411F5-DAD3-4CB2-85B6-A8E41C3E7DCD}" type="pres">
      <dgm:prSet presAssocID="{3129DD16-F856-4BC9-9AC0-792256940EBF}" presName="hierRoot2" presStyleCnt="0"/>
      <dgm:spPr/>
    </dgm:pt>
    <dgm:pt modelId="{149B6B8F-C34F-4A02-8532-D2017F29CBE7}" type="pres">
      <dgm:prSet presAssocID="{3129DD16-F856-4BC9-9AC0-792256940EBF}" presName="composite2" presStyleCnt="0"/>
      <dgm:spPr/>
    </dgm:pt>
    <dgm:pt modelId="{F72A1557-0DE7-4CC2-9CB8-5947FF4B1BAD}" type="pres">
      <dgm:prSet presAssocID="{3129DD16-F856-4BC9-9AC0-792256940EBF}" presName="background2" presStyleLbl="node2" presStyleIdx="1" presStyleCnt="3"/>
      <dgm:spPr>
        <a:xfrm>
          <a:off x="3813317" y="1554541"/>
          <a:ext cx="1677464" cy="10651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633CBF4E-3B03-4142-9FAC-40A7220231DA}" type="pres">
      <dgm:prSet presAssocID="{3129DD16-F856-4BC9-9AC0-792256940EB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4D534FB-E380-4E42-8FF9-3C12CE3C96DB}" type="pres">
      <dgm:prSet presAssocID="{3129DD16-F856-4BC9-9AC0-792256940EBF}" presName="hierChild3" presStyleCnt="0"/>
      <dgm:spPr/>
    </dgm:pt>
    <dgm:pt modelId="{E29F5413-8C83-443C-ABD5-35567C477A99}" type="pres">
      <dgm:prSet presAssocID="{9C60F95B-B1DC-44CD-B785-A1C67ADCCC92}" presName="Name10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47DEAA73-ADAB-4E97-B5A1-9D497509C4FF}" type="pres">
      <dgm:prSet presAssocID="{93A50D4E-A353-4E94-9244-718DF6B28F43}" presName="hierRoot2" presStyleCnt="0"/>
      <dgm:spPr/>
    </dgm:pt>
    <dgm:pt modelId="{CA4829CA-9D17-41F5-ADB4-662F12726C07}" type="pres">
      <dgm:prSet presAssocID="{93A50D4E-A353-4E94-9244-718DF6B28F43}" presName="composite2" presStyleCnt="0"/>
      <dgm:spPr/>
    </dgm:pt>
    <dgm:pt modelId="{CBB96F32-22B1-4C98-A4E3-64817E4EDD6E}" type="pres">
      <dgm:prSet presAssocID="{93A50D4E-A353-4E94-9244-718DF6B28F43}" presName="background2" presStyleLbl="node2" presStyleIdx="2" presStyleCnt="3"/>
      <dgm:spPr>
        <a:xfrm>
          <a:off x="1763083" y="1554541"/>
          <a:ext cx="1677464" cy="105275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kumimoji="1" lang="ja-JP" altLang="en-US"/>
        </a:p>
      </dgm:t>
    </dgm:pt>
    <dgm:pt modelId="{5B2445C0-2FFD-4AE2-8E1E-324F27120CEF}" type="pres">
      <dgm:prSet presAssocID="{93A50D4E-A353-4E94-9244-718DF6B28F43}" presName="text2" presStyleLbl="fgAcc2" presStyleIdx="2" presStyleCnt="3" custScaleY="9883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1B761D2-192C-45AE-94DD-CDA304CAC979}" type="pres">
      <dgm:prSet presAssocID="{93A50D4E-A353-4E94-9244-718DF6B28F43}" presName="hierChild3" presStyleCnt="0"/>
      <dgm:spPr/>
    </dgm:pt>
  </dgm:ptLst>
  <dgm:cxnLst>
    <dgm:cxn modelId="{05060222-6E77-4BBF-872B-5E87039D2261}" srcId="{447E49CA-F2EE-4AA9-B0A9-2CE317F04991}" destId="{BEC83155-26DF-4AD6-A5AD-535B821162E0}" srcOrd="1" destOrd="0" parTransId="{437F80D9-DFF0-4856-9134-21C70E0BFF2E}" sibTransId="{AEF9C408-C639-480A-BB3E-9AD062F5D465}"/>
    <dgm:cxn modelId="{6DD200A7-65B1-4566-9FDE-A79271294C46}" type="presOf" srcId="{75549B2E-7CD5-44D8-BE27-447D92CE2C74}" destId="{D84DAD49-4C2D-4740-B92A-A1FB50171D1A}" srcOrd="0" destOrd="0" presId="urn:microsoft.com/office/officeart/2005/8/layout/hierarchy1"/>
    <dgm:cxn modelId="{E38AE98C-26BC-4764-A758-278B924DB31A}" type="presOf" srcId="{9C60F95B-B1DC-44CD-B785-A1C67ADCCC92}" destId="{E29F5413-8C83-443C-ABD5-35567C477A99}" srcOrd="0" destOrd="0" presId="urn:microsoft.com/office/officeart/2005/8/layout/hierarchy1"/>
    <dgm:cxn modelId="{9C5DF410-DA5A-460D-BF62-610C5B573029}" type="presOf" srcId="{1DD0B23A-E811-410C-9813-C2C2C86369E5}" destId="{8BB20E09-DD92-4F92-AD5B-4E07EF4151B1}" srcOrd="0" destOrd="0" presId="urn:microsoft.com/office/officeart/2005/8/layout/hierarchy1"/>
    <dgm:cxn modelId="{B36FF978-A8D4-422A-B8B0-D72AD9A6C060}" srcId="{1DD0B23A-E811-410C-9813-C2C2C86369E5}" destId="{26148F95-3A91-4EF1-AC8D-1EB8B8797A42}" srcOrd="0" destOrd="0" parTransId="{AF389D52-0024-4A3F-9F1D-12D916C60B4A}" sibTransId="{37E9C674-6815-46CC-99B3-3CF7DCF4EB0A}"/>
    <dgm:cxn modelId="{3FC91535-CE1B-4694-9629-8166A3A260BB}" srcId="{26148F95-3A91-4EF1-AC8D-1EB8B8797A42}" destId="{447E49CA-F2EE-4AA9-B0A9-2CE317F04991}" srcOrd="0" destOrd="0" parTransId="{B1E66280-3B83-48A0-AA2B-B5E438AF311A}" sibTransId="{4492D3AF-B187-43A3-AFEE-C125FCB837AE}"/>
    <dgm:cxn modelId="{ADA6E9D3-F2B7-484C-BACD-04CCAA5A15BF}" type="presOf" srcId="{437F80D9-DFF0-4856-9134-21C70E0BFF2E}" destId="{DEB2B84A-C097-43B9-86FD-690CF3B7CF99}" srcOrd="0" destOrd="0" presId="urn:microsoft.com/office/officeart/2005/8/layout/hierarchy1"/>
    <dgm:cxn modelId="{DB79DED5-B75A-4093-96EE-42C89F0C416A}" type="presOf" srcId="{3129DD16-F856-4BC9-9AC0-792256940EBF}" destId="{633CBF4E-3B03-4142-9FAC-40A7220231DA}" srcOrd="0" destOrd="0" presId="urn:microsoft.com/office/officeart/2005/8/layout/hierarchy1"/>
    <dgm:cxn modelId="{2FADCE4A-806A-41BA-B2C6-40F5349601FD}" srcId="{26148F95-3A91-4EF1-AC8D-1EB8B8797A42}" destId="{93A50D4E-A353-4E94-9244-718DF6B28F43}" srcOrd="2" destOrd="0" parTransId="{9C60F95B-B1DC-44CD-B785-A1C67ADCCC92}" sibTransId="{7CA97B27-3BC0-49FD-AB03-F26986EC5251}"/>
    <dgm:cxn modelId="{1CB94C39-1B09-4BCD-9918-793BEB8D0409}" type="presOf" srcId="{FE7A59BB-AD6A-4072-8602-C0669070FBCE}" destId="{9904A380-83AE-4B7F-B34C-3BFD120D3AD1}" srcOrd="0" destOrd="0" presId="urn:microsoft.com/office/officeart/2005/8/layout/hierarchy1"/>
    <dgm:cxn modelId="{41620322-58CC-4B74-AB08-1A91E3E3619B}" type="presOf" srcId="{447E49CA-F2EE-4AA9-B0A9-2CE317F04991}" destId="{D8C0D97F-149F-474F-BD7A-268F518B1D26}" srcOrd="0" destOrd="0" presId="urn:microsoft.com/office/officeart/2005/8/layout/hierarchy1"/>
    <dgm:cxn modelId="{25D1979A-09C9-47F4-B785-0FFA11E33753}" type="presOf" srcId="{BBB449CE-3279-407C-A02A-0E27A8525E01}" destId="{B4197CAE-C1EA-4BB6-AB7E-BBED7F0C42DC}" srcOrd="0" destOrd="0" presId="urn:microsoft.com/office/officeart/2005/8/layout/hierarchy1"/>
    <dgm:cxn modelId="{3DEC65C0-EF6A-4177-BD33-24CB8AEFE996}" srcId="{447E49CA-F2EE-4AA9-B0A9-2CE317F04991}" destId="{FE7A59BB-AD6A-4072-8602-C0669070FBCE}" srcOrd="0" destOrd="0" parTransId="{75549B2E-7CD5-44D8-BE27-447D92CE2C74}" sibTransId="{D53E7D3A-44BE-4D75-A3FA-77130D80216C}"/>
    <dgm:cxn modelId="{3DC7C05A-BE31-4B35-8EAC-6AA7966780D8}" type="presOf" srcId="{B1E66280-3B83-48A0-AA2B-B5E438AF311A}" destId="{1BB17A2D-CDB5-45FF-8B67-21C64DD03CA4}" srcOrd="0" destOrd="0" presId="urn:microsoft.com/office/officeart/2005/8/layout/hierarchy1"/>
    <dgm:cxn modelId="{1FC59896-B4F1-40AE-9BB1-5AA62C7505E1}" srcId="{26148F95-3A91-4EF1-AC8D-1EB8B8797A42}" destId="{3129DD16-F856-4BC9-9AC0-792256940EBF}" srcOrd="1" destOrd="0" parTransId="{BBB449CE-3279-407C-A02A-0E27A8525E01}" sibTransId="{D8F07FF2-AEA9-4CD5-AEFA-2C723BDC6530}"/>
    <dgm:cxn modelId="{105FDFC3-EAE0-46C9-BA22-AC4B9E13472D}" type="presOf" srcId="{26148F95-3A91-4EF1-AC8D-1EB8B8797A42}" destId="{8C63B560-9D6D-479C-8B28-0E70727C3C8C}" srcOrd="0" destOrd="0" presId="urn:microsoft.com/office/officeart/2005/8/layout/hierarchy1"/>
    <dgm:cxn modelId="{E2541007-C789-4C67-8DC6-FBE4A7F99C8B}" type="presOf" srcId="{BEC83155-26DF-4AD6-A5AD-535B821162E0}" destId="{681AA148-60B4-4059-93FB-144BAB54BF95}" srcOrd="0" destOrd="0" presId="urn:microsoft.com/office/officeart/2005/8/layout/hierarchy1"/>
    <dgm:cxn modelId="{31B38391-5F9E-44E5-B877-406B764F30BB}" type="presOf" srcId="{93A50D4E-A353-4E94-9244-718DF6B28F43}" destId="{5B2445C0-2FFD-4AE2-8E1E-324F27120CEF}" srcOrd="0" destOrd="0" presId="urn:microsoft.com/office/officeart/2005/8/layout/hierarchy1"/>
    <dgm:cxn modelId="{2CA9ED40-022C-41C4-BB0E-237192626BA8}" type="presParOf" srcId="{8BB20E09-DD92-4F92-AD5B-4E07EF4151B1}" destId="{8579B564-4791-4A70-A5DF-256DB393CAC8}" srcOrd="0" destOrd="0" presId="urn:microsoft.com/office/officeart/2005/8/layout/hierarchy1"/>
    <dgm:cxn modelId="{46B0FCA2-0913-455B-AED3-6556FF984338}" type="presParOf" srcId="{8579B564-4791-4A70-A5DF-256DB393CAC8}" destId="{67248D9F-6B20-43C5-8DD1-AE69BBCF40BF}" srcOrd="0" destOrd="0" presId="urn:microsoft.com/office/officeart/2005/8/layout/hierarchy1"/>
    <dgm:cxn modelId="{3ADCE151-F7F5-49CE-A30B-00AFD90D5593}" type="presParOf" srcId="{67248D9F-6B20-43C5-8DD1-AE69BBCF40BF}" destId="{389A4346-450C-446B-8803-A8E9927361EE}" srcOrd="0" destOrd="0" presId="urn:microsoft.com/office/officeart/2005/8/layout/hierarchy1"/>
    <dgm:cxn modelId="{B44105A7-7D7D-4503-8892-CF46AAA9CE39}" type="presParOf" srcId="{67248D9F-6B20-43C5-8DD1-AE69BBCF40BF}" destId="{8C63B560-9D6D-479C-8B28-0E70727C3C8C}" srcOrd="1" destOrd="0" presId="urn:microsoft.com/office/officeart/2005/8/layout/hierarchy1"/>
    <dgm:cxn modelId="{77F714B6-F92D-4797-9B9F-71ED7FE9D2BD}" type="presParOf" srcId="{8579B564-4791-4A70-A5DF-256DB393CAC8}" destId="{54D364B7-6D5D-4036-B0C8-984E23BF01C2}" srcOrd="1" destOrd="0" presId="urn:microsoft.com/office/officeart/2005/8/layout/hierarchy1"/>
    <dgm:cxn modelId="{C11B993A-0244-430B-9CD0-ACEBD253794A}" type="presParOf" srcId="{54D364B7-6D5D-4036-B0C8-984E23BF01C2}" destId="{1BB17A2D-CDB5-45FF-8B67-21C64DD03CA4}" srcOrd="0" destOrd="0" presId="urn:microsoft.com/office/officeart/2005/8/layout/hierarchy1"/>
    <dgm:cxn modelId="{5C2F7361-8321-4A3A-B07D-86719AF37251}" type="presParOf" srcId="{54D364B7-6D5D-4036-B0C8-984E23BF01C2}" destId="{C2846193-25E2-419D-A3FF-BF13EA239847}" srcOrd="1" destOrd="0" presId="urn:microsoft.com/office/officeart/2005/8/layout/hierarchy1"/>
    <dgm:cxn modelId="{9B23635D-1238-4294-A875-7A19E74215F9}" type="presParOf" srcId="{C2846193-25E2-419D-A3FF-BF13EA239847}" destId="{8602D6E1-9236-4C37-B302-4E7752B0D97B}" srcOrd="0" destOrd="0" presId="urn:microsoft.com/office/officeart/2005/8/layout/hierarchy1"/>
    <dgm:cxn modelId="{429412AD-C93F-4E9B-BD13-72305D7937FE}" type="presParOf" srcId="{8602D6E1-9236-4C37-B302-4E7752B0D97B}" destId="{C5567547-7874-4689-9B48-778BB343052B}" srcOrd="0" destOrd="0" presId="urn:microsoft.com/office/officeart/2005/8/layout/hierarchy1"/>
    <dgm:cxn modelId="{0D89588B-646C-4A79-8B32-A7BF948BF45F}" type="presParOf" srcId="{8602D6E1-9236-4C37-B302-4E7752B0D97B}" destId="{D8C0D97F-149F-474F-BD7A-268F518B1D26}" srcOrd="1" destOrd="0" presId="urn:microsoft.com/office/officeart/2005/8/layout/hierarchy1"/>
    <dgm:cxn modelId="{6E33DADD-373E-45B0-957F-786D20415C3E}" type="presParOf" srcId="{C2846193-25E2-419D-A3FF-BF13EA239847}" destId="{E04E8AC0-BA60-4597-BC9F-9FA1EA0F5830}" srcOrd="1" destOrd="0" presId="urn:microsoft.com/office/officeart/2005/8/layout/hierarchy1"/>
    <dgm:cxn modelId="{451666F9-5CD6-407A-A134-B7AB8DCDEBB8}" type="presParOf" srcId="{E04E8AC0-BA60-4597-BC9F-9FA1EA0F5830}" destId="{D84DAD49-4C2D-4740-B92A-A1FB50171D1A}" srcOrd="0" destOrd="0" presId="urn:microsoft.com/office/officeart/2005/8/layout/hierarchy1"/>
    <dgm:cxn modelId="{C7ADD24C-690C-4E7B-9489-18C4E6D9464E}" type="presParOf" srcId="{E04E8AC0-BA60-4597-BC9F-9FA1EA0F5830}" destId="{8A0527EE-AE51-452D-B17E-54626431F3C7}" srcOrd="1" destOrd="0" presId="urn:microsoft.com/office/officeart/2005/8/layout/hierarchy1"/>
    <dgm:cxn modelId="{D616F6E6-481D-41DC-B59A-52426E76E95C}" type="presParOf" srcId="{8A0527EE-AE51-452D-B17E-54626431F3C7}" destId="{51A18744-A920-4269-9479-454E1D454D53}" srcOrd="0" destOrd="0" presId="urn:microsoft.com/office/officeart/2005/8/layout/hierarchy1"/>
    <dgm:cxn modelId="{0FA9FCFB-ABF4-4FAA-B298-FB65A5410D9A}" type="presParOf" srcId="{51A18744-A920-4269-9479-454E1D454D53}" destId="{21C7108F-5734-4A3A-95F8-45204F957B11}" srcOrd="0" destOrd="0" presId="urn:microsoft.com/office/officeart/2005/8/layout/hierarchy1"/>
    <dgm:cxn modelId="{8B4F6A24-A498-4FEB-9E16-D0649DAEF830}" type="presParOf" srcId="{51A18744-A920-4269-9479-454E1D454D53}" destId="{9904A380-83AE-4B7F-B34C-3BFD120D3AD1}" srcOrd="1" destOrd="0" presId="urn:microsoft.com/office/officeart/2005/8/layout/hierarchy1"/>
    <dgm:cxn modelId="{0D2979DE-FE20-4BD1-96CB-3270F2F4D8EF}" type="presParOf" srcId="{8A0527EE-AE51-452D-B17E-54626431F3C7}" destId="{069E3891-67A7-45FC-A19A-18A755464194}" srcOrd="1" destOrd="0" presId="urn:microsoft.com/office/officeart/2005/8/layout/hierarchy1"/>
    <dgm:cxn modelId="{26405F5F-9EDF-44A1-BB8D-00DDB3FF045E}" type="presParOf" srcId="{E04E8AC0-BA60-4597-BC9F-9FA1EA0F5830}" destId="{DEB2B84A-C097-43B9-86FD-690CF3B7CF99}" srcOrd="2" destOrd="0" presId="urn:microsoft.com/office/officeart/2005/8/layout/hierarchy1"/>
    <dgm:cxn modelId="{FCF71303-B179-4AD8-9155-90126068C8C8}" type="presParOf" srcId="{E04E8AC0-BA60-4597-BC9F-9FA1EA0F5830}" destId="{515D3CF0-7898-4079-9321-50C2C2CD9EC9}" srcOrd="3" destOrd="0" presId="urn:microsoft.com/office/officeart/2005/8/layout/hierarchy1"/>
    <dgm:cxn modelId="{6AAA76AC-3E8B-4746-A228-AF2BC81FBFBA}" type="presParOf" srcId="{515D3CF0-7898-4079-9321-50C2C2CD9EC9}" destId="{31B17CCF-1E6F-41C8-950F-C3152B426300}" srcOrd="0" destOrd="0" presId="urn:microsoft.com/office/officeart/2005/8/layout/hierarchy1"/>
    <dgm:cxn modelId="{A2618885-CB3E-4B8A-B11B-EA51EC241E96}" type="presParOf" srcId="{31B17CCF-1E6F-41C8-950F-C3152B426300}" destId="{9458ADD9-416D-4496-8946-C7695D45B850}" srcOrd="0" destOrd="0" presId="urn:microsoft.com/office/officeart/2005/8/layout/hierarchy1"/>
    <dgm:cxn modelId="{7AAAA708-B99F-4BE5-B2EF-DFC48757CD80}" type="presParOf" srcId="{31B17CCF-1E6F-41C8-950F-C3152B426300}" destId="{681AA148-60B4-4059-93FB-144BAB54BF95}" srcOrd="1" destOrd="0" presId="urn:microsoft.com/office/officeart/2005/8/layout/hierarchy1"/>
    <dgm:cxn modelId="{5A81DDF6-9807-417A-B680-8FC65685C93C}" type="presParOf" srcId="{515D3CF0-7898-4079-9321-50C2C2CD9EC9}" destId="{91AB49C5-40B4-4AEF-9A57-123D674A009E}" srcOrd="1" destOrd="0" presId="urn:microsoft.com/office/officeart/2005/8/layout/hierarchy1"/>
    <dgm:cxn modelId="{AEE81E40-44A3-41DC-A46C-6B6F5000DC4D}" type="presParOf" srcId="{54D364B7-6D5D-4036-B0C8-984E23BF01C2}" destId="{B4197CAE-C1EA-4BB6-AB7E-BBED7F0C42DC}" srcOrd="2" destOrd="0" presId="urn:microsoft.com/office/officeart/2005/8/layout/hierarchy1"/>
    <dgm:cxn modelId="{C7720CC8-E86D-4044-A63A-23C6A98ED57C}" type="presParOf" srcId="{54D364B7-6D5D-4036-B0C8-984E23BF01C2}" destId="{7A8411F5-DAD3-4CB2-85B6-A8E41C3E7DCD}" srcOrd="3" destOrd="0" presId="urn:microsoft.com/office/officeart/2005/8/layout/hierarchy1"/>
    <dgm:cxn modelId="{F64376E6-EBA7-4FE1-9389-1B713BD96A5B}" type="presParOf" srcId="{7A8411F5-DAD3-4CB2-85B6-A8E41C3E7DCD}" destId="{149B6B8F-C34F-4A02-8532-D2017F29CBE7}" srcOrd="0" destOrd="0" presId="urn:microsoft.com/office/officeart/2005/8/layout/hierarchy1"/>
    <dgm:cxn modelId="{97392324-6B04-422D-8010-3D85B0D2AE8C}" type="presParOf" srcId="{149B6B8F-C34F-4A02-8532-D2017F29CBE7}" destId="{F72A1557-0DE7-4CC2-9CB8-5947FF4B1BAD}" srcOrd="0" destOrd="0" presId="urn:microsoft.com/office/officeart/2005/8/layout/hierarchy1"/>
    <dgm:cxn modelId="{637391CF-74A8-4FFF-896F-5FA0E1CEE1B9}" type="presParOf" srcId="{149B6B8F-C34F-4A02-8532-D2017F29CBE7}" destId="{633CBF4E-3B03-4142-9FAC-40A7220231DA}" srcOrd="1" destOrd="0" presId="urn:microsoft.com/office/officeart/2005/8/layout/hierarchy1"/>
    <dgm:cxn modelId="{E4CC2678-FFB5-47D9-8754-21D3D7D1738E}" type="presParOf" srcId="{7A8411F5-DAD3-4CB2-85B6-A8E41C3E7DCD}" destId="{B4D534FB-E380-4E42-8FF9-3C12CE3C96DB}" srcOrd="1" destOrd="0" presId="urn:microsoft.com/office/officeart/2005/8/layout/hierarchy1"/>
    <dgm:cxn modelId="{E5688FD9-D414-40F0-87F1-51D25C14EEA5}" type="presParOf" srcId="{54D364B7-6D5D-4036-B0C8-984E23BF01C2}" destId="{E29F5413-8C83-443C-ABD5-35567C477A99}" srcOrd="4" destOrd="0" presId="urn:microsoft.com/office/officeart/2005/8/layout/hierarchy1"/>
    <dgm:cxn modelId="{C64D0F57-A966-461B-897B-07CD29B2E3D9}" type="presParOf" srcId="{54D364B7-6D5D-4036-B0C8-984E23BF01C2}" destId="{47DEAA73-ADAB-4E97-B5A1-9D497509C4FF}" srcOrd="5" destOrd="0" presId="urn:microsoft.com/office/officeart/2005/8/layout/hierarchy1"/>
    <dgm:cxn modelId="{2EEC23D4-48D4-42E2-8B22-6EB715404D56}" type="presParOf" srcId="{47DEAA73-ADAB-4E97-B5A1-9D497509C4FF}" destId="{CA4829CA-9D17-41F5-ADB4-662F12726C07}" srcOrd="0" destOrd="0" presId="urn:microsoft.com/office/officeart/2005/8/layout/hierarchy1"/>
    <dgm:cxn modelId="{523ECDC9-7BB9-41A6-95A7-9BB5BA9A9F68}" type="presParOf" srcId="{CA4829CA-9D17-41F5-ADB4-662F12726C07}" destId="{CBB96F32-22B1-4C98-A4E3-64817E4EDD6E}" srcOrd="0" destOrd="0" presId="urn:microsoft.com/office/officeart/2005/8/layout/hierarchy1"/>
    <dgm:cxn modelId="{EE74835D-1673-49EE-987E-F0310B34FA32}" type="presParOf" srcId="{CA4829CA-9D17-41F5-ADB4-662F12726C07}" destId="{5B2445C0-2FFD-4AE2-8E1E-324F27120CEF}" srcOrd="1" destOrd="0" presId="urn:microsoft.com/office/officeart/2005/8/layout/hierarchy1"/>
    <dgm:cxn modelId="{6A2353EC-B14E-4DA4-9518-39458161358B}" type="presParOf" srcId="{47DEAA73-ADAB-4E97-B5A1-9D497509C4FF}" destId="{A1B761D2-192C-45AE-94DD-CDA304CAC9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FF818E-F702-43B4-9A61-1E9E3A007B69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291AFA46-AF15-42F9-9C2E-4DCAE11231D0}">
      <dgm:prSet phldrT="[テキスト]"/>
      <dgm:spPr/>
      <dgm:t>
        <a:bodyPr/>
        <a:lstStyle/>
        <a:p>
          <a:r>
            <a:rPr kumimoji="1" lang="ja-JP" altLang="en-US"/>
            <a:t>障害者・障害児</a:t>
          </a:r>
        </a:p>
      </dgm:t>
    </dgm:pt>
    <dgm:pt modelId="{A666DB66-EFF2-4E92-BCCA-6FBFB007420D}" type="parTrans" cxnId="{84BAAB9E-3ADC-4FC2-A8EC-F9D2655CEDDD}">
      <dgm:prSet/>
      <dgm:spPr/>
      <dgm:t>
        <a:bodyPr/>
        <a:lstStyle/>
        <a:p>
          <a:endParaRPr kumimoji="1" lang="ja-JP" altLang="en-US"/>
        </a:p>
      </dgm:t>
    </dgm:pt>
    <dgm:pt modelId="{212F7E14-F1DA-44CF-8C87-32F21A26B2B3}" type="sibTrans" cxnId="{84BAAB9E-3ADC-4FC2-A8EC-F9D2655CEDDD}">
      <dgm:prSet/>
      <dgm:spPr/>
      <dgm:t>
        <a:bodyPr/>
        <a:lstStyle/>
        <a:p>
          <a:endParaRPr kumimoji="1" lang="ja-JP" altLang="en-US"/>
        </a:p>
      </dgm:t>
    </dgm:pt>
    <dgm:pt modelId="{18797BE3-F5A1-405D-8638-5AB6ADECFE44}">
      <dgm:prSet phldrT="[テキスト]"/>
      <dgm:spPr/>
      <dgm:t>
        <a:bodyPr/>
        <a:lstStyle/>
        <a:p>
          <a:r>
            <a:rPr kumimoji="1" lang="ja-JP" altLang="en-US"/>
            <a:t>介護給付</a:t>
          </a:r>
        </a:p>
      </dgm:t>
    </dgm:pt>
    <dgm:pt modelId="{1DBCCF86-AE79-4B30-B30D-5CEDE49549D8}" type="parTrans" cxnId="{71F324A3-E8DB-42C3-8A66-B28522E68A92}">
      <dgm:prSet/>
      <dgm:spPr/>
      <dgm:t>
        <a:bodyPr/>
        <a:lstStyle/>
        <a:p>
          <a:endParaRPr kumimoji="1" lang="ja-JP" altLang="en-US"/>
        </a:p>
      </dgm:t>
    </dgm:pt>
    <dgm:pt modelId="{33E31B47-18C2-4F98-8A5C-F8A39E4F3A65}" type="sibTrans" cxnId="{71F324A3-E8DB-42C3-8A66-B28522E68A92}">
      <dgm:prSet/>
      <dgm:spPr/>
      <dgm:t>
        <a:bodyPr/>
        <a:lstStyle/>
        <a:p>
          <a:endParaRPr kumimoji="1" lang="ja-JP" altLang="en-US"/>
        </a:p>
      </dgm:t>
    </dgm:pt>
    <dgm:pt modelId="{2736E042-7090-4B92-AFF1-5ADCB44C1896}">
      <dgm:prSet phldrT="[テキスト]"/>
      <dgm:spPr/>
      <dgm:t>
        <a:bodyPr/>
        <a:lstStyle/>
        <a:p>
          <a:r>
            <a:rPr kumimoji="1" lang="ja-JP" altLang="en-US"/>
            <a:t>訓練等給付</a:t>
          </a:r>
        </a:p>
      </dgm:t>
    </dgm:pt>
    <dgm:pt modelId="{7C52CBB8-50EA-4179-B228-DCEB37CD5092}" type="parTrans" cxnId="{12AEF077-FCB8-4DA3-9C22-990D2DFC0B22}">
      <dgm:prSet/>
      <dgm:spPr/>
      <dgm:t>
        <a:bodyPr/>
        <a:lstStyle/>
        <a:p>
          <a:endParaRPr kumimoji="1" lang="ja-JP" altLang="en-US"/>
        </a:p>
      </dgm:t>
    </dgm:pt>
    <dgm:pt modelId="{BEF4A5C5-2336-4722-A641-1B75A55A8042}" type="sibTrans" cxnId="{12AEF077-FCB8-4DA3-9C22-990D2DFC0B22}">
      <dgm:prSet/>
      <dgm:spPr/>
      <dgm:t>
        <a:bodyPr/>
        <a:lstStyle/>
        <a:p>
          <a:endParaRPr kumimoji="1" lang="ja-JP" altLang="en-US"/>
        </a:p>
      </dgm:t>
    </dgm:pt>
    <dgm:pt modelId="{C65912D6-9309-47F4-A3EB-24050134346F}">
      <dgm:prSet phldrT="[テキスト]"/>
      <dgm:spPr/>
      <dgm:t>
        <a:bodyPr/>
        <a:lstStyle/>
        <a:p>
          <a:r>
            <a:rPr kumimoji="1" lang="ja-JP" altLang="en-US"/>
            <a:t>地域生活支援事業</a:t>
          </a:r>
        </a:p>
      </dgm:t>
    </dgm:pt>
    <dgm:pt modelId="{7F892AE9-70E5-4A56-91C6-94AB19E0E979}" type="parTrans" cxnId="{58352DB2-EC38-4B26-A379-C547542CCE63}">
      <dgm:prSet/>
      <dgm:spPr/>
      <dgm:t>
        <a:bodyPr/>
        <a:lstStyle/>
        <a:p>
          <a:endParaRPr kumimoji="1" lang="ja-JP" altLang="en-US"/>
        </a:p>
      </dgm:t>
    </dgm:pt>
    <dgm:pt modelId="{DABE0A7F-85EF-4A9D-91B0-2F85E59C6C74}" type="sibTrans" cxnId="{58352DB2-EC38-4B26-A379-C547542CCE63}">
      <dgm:prSet/>
      <dgm:spPr/>
      <dgm:t>
        <a:bodyPr/>
        <a:lstStyle/>
        <a:p>
          <a:endParaRPr kumimoji="1" lang="ja-JP" altLang="en-US"/>
        </a:p>
      </dgm:t>
    </dgm:pt>
    <dgm:pt modelId="{7101840D-03C1-4FC0-BBDA-73BA1DCF725E}">
      <dgm:prSet phldrT="[テキスト]"/>
      <dgm:spPr/>
      <dgm:t>
        <a:bodyPr/>
        <a:lstStyle/>
        <a:p>
          <a:r>
            <a:rPr kumimoji="1" lang="ja-JP" altLang="en-US"/>
            <a:t>補装具</a:t>
          </a:r>
        </a:p>
      </dgm:t>
    </dgm:pt>
    <dgm:pt modelId="{96FE11A3-CD6B-4784-9F47-D7FD178979A7}" type="parTrans" cxnId="{2AC4BCA3-8384-46C3-A7C7-DDD841C379DF}">
      <dgm:prSet/>
      <dgm:spPr/>
      <dgm:t>
        <a:bodyPr/>
        <a:lstStyle/>
        <a:p>
          <a:endParaRPr kumimoji="1" lang="ja-JP" altLang="en-US"/>
        </a:p>
      </dgm:t>
    </dgm:pt>
    <dgm:pt modelId="{A01F2D51-A32C-4E47-BF54-28A98CA6F729}" type="sibTrans" cxnId="{2AC4BCA3-8384-46C3-A7C7-DDD841C379DF}">
      <dgm:prSet/>
      <dgm:spPr/>
      <dgm:t>
        <a:bodyPr/>
        <a:lstStyle/>
        <a:p>
          <a:endParaRPr kumimoji="1" lang="ja-JP" altLang="en-US"/>
        </a:p>
      </dgm:t>
    </dgm:pt>
    <dgm:pt modelId="{5B89A319-E46C-4FBA-B6D8-11A8AF2AAA2F}" type="pres">
      <dgm:prSet presAssocID="{42FF818E-F702-43B4-9A61-1E9E3A007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F075E0E-20CB-4847-AC83-E7CAEFA14C35}" type="pres">
      <dgm:prSet presAssocID="{291AFA46-AF15-42F9-9C2E-4DCAE11231D0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16C64F59-EB2D-43C2-921B-CA426E45C52C}" type="pres">
      <dgm:prSet presAssocID="{1DBCCF86-AE79-4B30-B30D-5CEDE49549D8}" presName="par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009549EF-BAC1-44CE-87CA-A0220713E011}" type="pres">
      <dgm:prSet presAssocID="{1DBCCF86-AE79-4B30-B30D-5CEDE49549D8}" presName="connectorText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96F555C9-40C6-4C96-BD9F-8C36E9A3BEF2}" type="pres">
      <dgm:prSet presAssocID="{18797BE3-F5A1-405D-8638-5AB6ADECFE44}" presName="node" presStyleLbl="node1" presStyleIdx="0" presStyleCnt="4" custScaleX="27777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6CD7F46-CC54-444F-88B4-2F9EE5A2808C}" type="pres">
      <dgm:prSet presAssocID="{7C52CBB8-50EA-4179-B228-DCEB37CD5092}" presName="par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024AACD1-18F6-453A-B510-C07ADE286A3A}" type="pres">
      <dgm:prSet presAssocID="{7C52CBB8-50EA-4179-B228-DCEB37CD5092}" presName="connectorText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D41BBE7F-119D-453F-A46F-82A758A2E5B3}" type="pres">
      <dgm:prSet presAssocID="{2736E042-7090-4B92-AFF1-5ADCB44C1896}" presName="node" presStyleLbl="node1" presStyleIdx="1" presStyleCnt="4" custScaleX="204723" custRadScaleRad="143393" custRadScaleInc="16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445A4D-6017-4F0C-8F1B-6B1D539825C9}" type="pres">
      <dgm:prSet presAssocID="{7F892AE9-70E5-4A56-91C6-94AB19E0E979}" presName="par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66E0EFF5-DB9D-4BD3-8EB1-B74D4DF84911}" type="pres">
      <dgm:prSet presAssocID="{7F892AE9-70E5-4A56-91C6-94AB19E0E979}" presName="connectorText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9925FAF6-8D89-466C-AEFD-007025DD158D}" type="pres">
      <dgm:prSet presAssocID="{C65912D6-9309-47F4-A3EB-24050134346F}" presName="node" presStyleLbl="node1" presStyleIdx="2" presStyleCnt="4" custScaleX="254786" custRadScaleRad="99264" custRadScaleInc="-52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15F8FF-BFDD-4492-8BAE-8AC56EF50272}" type="pres">
      <dgm:prSet presAssocID="{96FE11A3-CD6B-4784-9F47-D7FD178979A7}" presName="parTrans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F56623F4-D7FD-424D-8EFA-4FFB500D91F9}" type="pres">
      <dgm:prSet presAssocID="{96FE11A3-CD6B-4784-9F47-D7FD178979A7}" presName="connectorText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D31B94EB-18C1-457E-80B8-9E326E617D3E}" type="pres">
      <dgm:prSet presAssocID="{7101840D-03C1-4FC0-BBDA-73BA1DCF725E}" presName="node" presStyleLbl="node1" presStyleIdx="3" presStyleCnt="4" custScaleX="187089" custRadScaleRad="18207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AC4BCA3-8384-46C3-A7C7-DDD841C379DF}" srcId="{291AFA46-AF15-42F9-9C2E-4DCAE11231D0}" destId="{7101840D-03C1-4FC0-BBDA-73BA1DCF725E}" srcOrd="3" destOrd="0" parTransId="{96FE11A3-CD6B-4784-9F47-D7FD178979A7}" sibTransId="{A01F2D51-A32C-4E47-BF54-28A98CA6F729}"/>
    <dgm:cxn modelId="{6014BD9F-3CC9-42B2-B304-E823734B8DC7}" type="presOf" srcId="{18797BE3-F5A1-405D-8638-5AB6ADECFE44}" destId="{96F555C9-40C6-4C96-BD9F-8C36E9A3BEF2}" srcOrd="0" destOrd="0" presId="urn:microsoft.com/office/officeart/2005/8/layout/radial5"/>
    <dgm:cxn modelId="{71F324A3-E8DB-42C3-8A66-B28522E68A92}" srcId="{291AFA46-AF15-42F9-9C2E-4DCAE11231D0}" destId="{18797BE3-F5A1-405D-8638-5AB6ADECFE44}" srcOrd="0" destOrd="0" parTransId="{1DBCCF86-AE79-4B30-B30D-5CEDE49549D8}" sibTransId="{33E31B47-18C2-4F98-8A5C-F8A39E4F3A65}"/>
    <dgm:cxn modelId="{0E8B83BA-604E-48C9-ABB2-920A1D8FAB6B}" type="presOf" srcId="{1DBCCF86-AE79-4B30-B30D-5CEDE49549D8}" destId="{009549EF-BAC1-44CE-87CA-A0220713E011}" srcOrd="1" destOrd="0" presId="urn:microsoft.com/office/officeart/2005/8/layout/radial5"/>
    <dgm:cxn modelId="{A461B3AA-479A-4F91-85FC-560AB5A6DDB7}" type="presOf" srcId="{96FE11A3-CD6B-4784-9F47-D7FD178979A7}" destId="{F56623F4-D7FD-424D-8EFA-4FFB500D91F9}" srcOrd="1" destOrd="0" presId="urn:microsoft.com/office/officeart/2005/8/layout/radial5"/>
    <dgm:cxn modelId="{58352DB2-EC38-4B26-A379-C547542CCE63}" srcId="{291AFA46-AF15-42F9-9C2E-4DCAE11231D0}" destId="{C65912D6-9309-47F4-A3EB-24050134346F}" srcOrd="2" destOrd="0" parTransId="{7F892AE9-70E5-4A56-91C6-94AB19E0E979}" sibTransId="{DABE0A7F-85EF-4A9D-91B0-2F85E59C6C74}"/>
    <dgm:cxn modelId="{BECDBD1B-0B53-46EB-B6B3-D84A0BBFD33F}" type="presOf" srcId="{42FF818E-F702-43B4-9A61-1E9E3A007B69}" destId="{5B89A319-E46C-4FBA-B6D8-11A8AF2AAA2F}" srcOrd="0" destOrd="0" presId="urn:microsoft.com/office/officeart/2005/8/layout/radial5"/>
    <dgm:cxn modelId="{B07CC403-45FC-461A-ACFC-6378CFFDCE04}" type="presOf" srcId="{7F892AE9-70E5-4A56-91C6-94AB19E0E979}" destId="{F3445A4D-6017-4F0C-8F1B-6B1D539825C9}" srcOrd="0" destOrd="0" presId="urn:microsoft.com/office/officeart/2005/8/layout/radial5"/>
    <dgm:cxn modelId="{5FC82B5F-EE4C-400C-AF8B-B87D9EEB674D}" type="presOf" srcId="{7F892AE9-70E5-4A56-91C6-94AB19E0E979}" destId="{66E0EFF5-DB9D-4BD3-8EB1-B74D4DF84911}" srcOrd="1" destOrd="0" presId="urn:microsoft.com/office/officeart/2005/8/layout/radial5"/>
    <dgm:cxn modelId="{5D496EFC-7897-4B54-B882-4322349FFF9B}" type="presOf" srcId="{7C52CBB8-50EA-4179-B228-DCEB37CD5092}" destId="{56CD7F46-CC54-444F-88B4-2F9EE5A2808C}" srcOrd="0" destOrd="0" presId="urn:microsoft.com/office/officeart/2005/8/layout/radial5"/>
    <dgm:cxn modelId="{CB109945-885F-4FD2-B6D0-6E5C22EACB59}" type="presOf" srcId="{96FE11A3-CD6B-4784-9F47-D7FD178979A7}" destId="{0915F8FF-BFDD-4492-8BAE-8AC56EF50272}" srcOrd="0" destOrd="0" presId="urn:microsoft.com/office/officeart/2005/8/layout/radial5"/>
    <dgm:cxn modelId="{84BAAB9E-3ADC-4FC2-A8EC-F9D2655CEDDD}" srcId="{42FF818E-F702-43B4-9A61-1E9E3A007B69}" destId="{291AFA46-AF15-42F9-9C2E-4DCAE11231D0}" srcOrd="0" destOrd="0" parTransId="{A666DB66-EFF2-4E92-BCCA-6FBFB007420D}" sibTransId="{212F7E14-F1DA-44CF-8C87-32F21A26B2B3}"/>
    <dgm:cxn modelId="{36752423-288A-447E-97F3-CE4EC363C6A3}" type="presOf" srcId="{7C52CBB8-50EA-4179-B228-DCEB37CD5092}" destId="{024AACD1-18F6-453A-B510-C07ADE286A3A}" srcOrd="1" destOrd="0" presId="urn:microsoft.com/office/officeart/2005/8/layout/radial5"/>
    <dgm:cxn modelId="{8605B66E-3760-4327-AC64-0829A546BB47}" type="presOf" srcId="{C65912D6-9309-47F4-A3EB-24050134346F}" destId="{9925FAF6-8D89-466C-AEFD-007025DD158D}" srcOrd="0" destOrd="0" presId="urn:microsoft.com/office/officeart/2005/8/layout/radial5"/>
    <dgm:cxn modelId="{5F8CCE16-77DB-46A6-8D46-0CD612C13FA9}" type="presOf" srcId="{1DBCCF86-AE79-4B30-B30D-5CEDE49549D8}" destId="{16C64F59-EB2D-43C2-921B-CA426E45C52C}" srcOrd="0" destOrd="0" presId="urn:microsoft.com/office/officeart/2005/8/layout/radial5"/>
    <dgm:cxn modelId="{69BFAF5F-FC58-44BE-982D-BBE7E62646FD}" type="presOf" srcId="{2736E042-7090-4B92-AFF1-5ADCB44C1896}" destId="{D41BBE7F-119D-453F-A46F-82A758A2E5B3}" srcOrd="0" destOrd="0" presId="urn:microsoft.com/office/officeart/2005/8/layout/radial5"/>
    <dgm:cxn modelId="{12AEF077-FCB8-4DA3-9C22-990D2DFC0B22}" srcId="{291AFA46-AF15-42F9-9C2E-4DCAE11231D0}" destId="{2736E042-7090-4B92-AFF1-5ADCB44C1896}" srcOrd="1" destOrd="0" parTransId="{7C52CBB8-50EA-4179-B228-DCEB37CD5092}" sibTransId="{BEF4A5C5-2336-4722-A641-1B75A55A8042}"/>
    <dgm:cxn modelId="{C9390ADA-6499-463C-A2F3-BF90131175DE}" type="presOf" srcId="{7101840D-03C1-4FC0-BBDA-73BA1DCF725E}" destId="{D31B94EB-18C1-457E-80B8-9E326E617D3E}" srcOrd="0" destOrd="0" presId="urn:microsoft.com/office/officeart/2005/8/layout/radial5"/>
    <dgm:cxn modelId="{10D38F2C-C722-4B00-826B-BDA835AF66D4}" type="presOf" srcId="{291AFA46-AF15-42F9-9C2E-4DCAE11231D0}" destId="{5F075E0E-20CB-4847-AC83-E7CAEFA14C35}" srcOrd="0" destOrd="0" presId="urn:microsoft.com/office/officeart/2005/8/layout/radial5"/>
    <dgm:cxn modelId="{89548DA3-D542-4574-AEBA-587F8AE09E03}" type="presParOf" srcId="{5B89A319-E46C-4FBA-B6D8-11A8AF2AAA2F}" destId="{5F075E0E-20CB-4847-AC83-E7CAEFA14C35}" srcOrd="0" destOrd="0" presId="urn:microsoft.com/office/officeart/2005/8/layout/radial5"/>
    <dgm:cxn modelId="{C1AFF0E7-1E98-4C58-837A-54663469BF69}" type="presParOf" srcId="{5B89A319-E46C-4FBA-B6D8-11A8AF2AAA2F}" destId="{16C64F59-EB2D-43C2-921B-CA426E45C52C}" srcOrd="1" destOrd="0" presId="urn:microsoft.com/office/officeart/2005/8/layout/radial5"/>
    <dgm:cxn modelId="{F9D59859-9E12-4138-A519-3DC5F8246BE0}" type="presParOf" srcId="{16C64F59-EB2D-43C2-921B-CA426E45C52C}" destId="{009549EF-BAC1-44CE-87CA-A0220713E011}" srcOrd="0" destOrd="0" presId="urn:microsoft.com/office/officeart/2005/8/layout/radial5"/>
    <dgm:cxn modelId="{BC198051-036A-48C9-8D01-9E6C8F503700}" type="presParOf" srcId="{5B89A319-E46C-4FBA-B6D8-11A8AF2AAA2F}" destId="{96F555C9-40C6-4C96-BD9F-8C36E9A3BEF2}" srcOrd="2" destOrd="0" presId="urn:microsoft.com/office/officeart/2005/8/layout/radial5"/>
    <dgm:cxn modelId="{927030BC-E93F-4CC4-A756-DBE78CFDF7BC}" type="presParOf" srcId="{5B89A319-E46C-4FBA-B6D8-11A8AF2AAA2F}" destId="{56CD7F46-CC54-444F-88B4-2F9EE5A2808C}" srcOrd="3" destOrd="0" presId="urn:microsoft.com/office/officeart/2005/8/layout/radial5"/>
    <dgm:cxn modelId="{89C16C7C-1C90-4512-8F37-19258CE0F34D}" type="presParOf" srcId="{56CD7F46-CC54-444F-88B4-2F9EE5A2808C}" destId="{024AACD1-18F6-453A-B510-C07ADE286A3A}" srcOrd="0" destOrd="0" presId="urn:microsoft.com/office/officeart/2005/8/layout/radial5"/>
    <dgm:cxn modelId="{70C24FF3-CA48-4D49-8013-97758741876B}" type="presParOf" srcId="{5B89A319-E46C-4FBA-B6D8-11A8AF2AAA2F}" destId="{D41BBE7F-119D-453F-A46F-82A758A2E5B3}" srcOrd="4" destOrd="0" presId="urn:microsoft.com/office/officeart/2005/8/layout/radial5"/>
    <dgm:cxn modelId="{F6FFEA46-3F79-4823-BF07-A18671274A63}" type="presParOf" srcId="{5B89A319-E46C-4FBA-B6D8-11A8AF2AAA2F}" destId="{F3445A4D-6017-4F0C-8F1B-6B1D539825C9}" srcOrd="5" destOrd="0" presId="urn:microsoft.com/office/officeart/2005/8/layout/radial5"/>
    <dgm:cxn modelId="{E550E259-FDA7-444B-93E7-E38296B4E871}" type="presParOf" srcId="{F3445A4D-6017-4F0C-8F1B-6B1D539825C9}" destId="{66E0EFF5-DB9D-4BD3-8EB1-B74D4DF84911}" srcOrd="0" destOrd="0" presId="urn:microsoft.com/office/officeart/2005/8/layout/radial5"/>
    <dgm:cxn modelId="{C6543A65-425F-44E4-8230-18117345BE98}" type="presParOf" srcId="{5B89A319-E46C-4FBA-B6D8-11A8AF2AAA2F}" destId="{9925FAF6-8D89-466C-AEFD-007025DD158D}" srcOrd="6" destOrd="0" presId="urn:microsoft.com/office/officeart/2005/8/layout/radial5"/>
    <dgm:cxn modelId="{8D54FD4D-C909-490D-8C9F-D5530106C99B}" type="presParOf" srcId="{5B89A319-E46C-4FBA-B6D8-11A8AF2AAA2F}" destId="{0915F8FF-BFDD-4492-8BAE-8AC56EF50272}" srcOrd="7" destOrd="0" presId="urn:microsoft.com/office/officeart/2005/8/layout/radial5"/>
    <dgm:cxn modelId="{FCBB2FBC-6422-4B3C-9D58-11B5BA7C8D45}" type="presParOf" srcId="{0915F8FF-BFDD-4492-8BAE-8AC56EF50272}" destId="{F56623F4-D7FD-424D-8EFA-4FFB500D91F9}" srcOrd="0" destOrd="0" presId="urn:microsoft.com/office/officeart/2005/8/layout/radial5"/>
    <dgm:cxn modelId="{BEA4E4F1-3191-45A9-A08D-110D350DAF6F}" type="presParOf" srcId="{5B89A319-E46C-4FBA-B6D8-11A8AF2AAA2F}" destId="{D31B94EB-18C1-457E-80B8-9E326E617D3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F5413-8C83-443C-ABD5-35567C477A99}">
      <dsp:nvSpPr>
        <dsp:cNvPr id="0" name=""/>
        <dsp:cNvSpPr/>
      </dsp:nvSpPr>
      <dsp:spPr>
        <a:xfrm>
          <a:off x="2298169" y="1189443"/>
          <a:ext cx="2284627" cy="543637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97CAE-C1EA-4BB6-AB7E-BBED7F0C42DC}">
      <dsp:nvSpPr>
        <dsp:cNvPr id="0" name=""/>
        <dsp:cNvSpPr/>
      </dsp:nvSpPr>
      <dsp:spPr>
        <a:xfrm>
          <a:off x="4537076" y="1189443"/>
          <a:ext cx="91440" cy="543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2B84A-C097-43B9-86FD-690CF3B7CF99}">
      <dsp:nvSpPr>
        <dsp:cNvPr id="0" name=""/>
        <dsp:cNvSpPr/>
      </dsp:nvSpPr>
      <dsp:spPr>
        <a:xfrm>
          <a:off x="5725110" y="2920048"/>
          <a:ext cx="1142313" cy="543637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635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DAD49-4C2D-4740-B92A-A1FB50171D1A}">
      <dsp:nvSpPr>
        <dsp:cNvPr id="0" name=""/>
        <dsp:cNvSpPr/>
      </dsp:nvSpPr>
      <dsp:spPr>
        <a:xfrm>
          <a:off x="6867423" y="2920048"/>
          <a:ext cx="1142313" cy="543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635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17A2D-CDB5-45FF-8B67-21C64DD03CA4}">
      <dsp:nvSpPr>
        <dsp:cNvPr id="0" name=""/>
        <dsp:cNvSpPr/>
      </dsp:nvSpPr>
      <dsp:spPr>
        <a:xfrm>
          <a:off x="4582796" y="1189443"/>
          <a:ext cx="2284627" cy="543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635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A4346-450C-446B-8803-A8E9927361EE}">
      <dsp:nvSpPr>
        <dsp:cNvPr id="0" name=""/>
        <dsp:cNvSpPr/>
      </dsp:nvSpPr>
      <dsp:spPr>
        <a:xfrm>
          <a:off x="2242788" y="2476"/>
          <a:ext cx="4680016" cy="11869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63B560-9D6D-479C-8B28-0E70727C3C8C}">
      <dsp:nvSpPr>
        <dsp:cNvPr id="0" name=""/>
        <dsp:cNvSpPr/>
      </dsp:nvSpPr>
      <dsp:spPr>
        <a:xfrm>
          <a:off x="2450481" y="199785"/>
          <a:ext cx="4680016" cy="11869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西脇市障害者地域支援協議会</a:t>
          </a:r>
        </a:p>
      </dsp:txBody>
      <dsp:txXfrm>
        <a:off x="2485246" y="234550"/>
        <a:ext cx="4610486" cy="1117437"/>
      </dsp:txXfrm>
    </dsp:sp>
    <dsp:sp modelId="{C5567547-7874-4689-9B48-778BB343052B}">
      <dsp:nvSpPr>
        <dsp:cNvPr id="0" name=""/>
        <dsp:cNvSpPr/>
      </dsp:nvSpPr>
      <dsp:spPr>
        <a:xfrm>
          <a:off x="5932803" y="1733081"/>
          <a:ext cx="1869240" cy="11869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C0D97F-149F-474F-BD7A-268F518B1D26}">
      <dsp:nvSpPr>
        <dsp:cNvPr id="0" name=""/>
        <dsp:cNvSpPr/>
      </dsp:nvSpPr>
      <dsp:spPr>
        <a:xfrm>
          <a:off x="6140496" y="1930390"/>
          <a:ext cx="1869240" cy="11869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事務局会議</a:t>
          </a:r>
        </a:p>
      </dsp:txBody>
      <dsp:txXfrm>
        <a:off x="6175261" y="1965155"/>
        <a:ext cx="1799710" cy="1117437"/>
      </dsp:txXfrm>
    </dsp:sp>
    <dsp:sp modelId="{21C7108F-5734-4A3A-95F8-45204F957B11}">
      <dsp:nvSpPr>
        <dsp:cNvPr id="0" name=""/>
        <dsp:cNvSpPr/>
      </dsp:nvSpPr>
      <dsp:spPr>
        <a:xfrm>
          <a:off x="7075116" y="3463686"/>
          <a:ext cx="1869240" cy="11869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4A380-83AE-4B7F-B34C-3BFD120D3AD1}">
      <dsp:nvSpPr>
        <dsp:cNvPr id="0" name=""/>
        <dsp:cNvSpPr/>
      </dsp:nvSpPr>
      <dsp:spPr>
        <a:xfrm>
          <a:off x="7282810" y="3660995"/>
          <a:ext cx="1869240" cy="11869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障害福祉関係者会議</a:t>
          </a:r>
        </a:p>
      </dsp:txBody>
      <dsp:txXfrm>
        <a:off x="7317575" y="3695760"/>
        <a:ext cx="1799710" cy="1117437"/>
      </dsp:txXfrm>
    </dsp:sp>
    <dsp:sp modelId="{9458ADD9-416D-4496-8946-C7695D45B850}">
      <dsp:nvSpPr>
        <dsp:cNvPr id="0" name=""/>
        <dsp:cNvSpPr/>
      </dsp:nvSpPr>
      <dsp:spPr>
        <a:xfrm>
          <a:off x="4790489" y="3463686"/>
          <a:ext cx="1869240" cy="11869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1AA148-60B4-4059-93FB-144BAB54BF95}">
      <dsp:nvSpPr>
        <dsp:cNvPr id="0" name=""/>
        <dsp:cNvSpPr/>
      </dsp:nvSpPr>
      <dsp:spPr>
        <a:xfrm>
          <a:off x="4998183" y="3660995"/>
          <a:ext cx="1869240" cy="11869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事業所連絡会</a:t>
          </a:r>
        </a:p>
      </dsp:txBody>
      <dsp:txXfrm>
        <a:off x="5032948" y="3695760"/>
        <a:ext cx="1799710" cy="1117437"/>
      </dsp:txXfrm>
    </dsp:sp>
    <dsp:sp modelId="{F72A1557-0DE7-4CC2-9CB8-5947FF4B1BAD}">
      <dsp:nvSpPr>
        <dsp:cNvPr id="0" name=""/>
        <dsp:cNvSpPr/>
      </dsp:nvSpPr>
      <dsp:spPr>
        <a:xfrm>
          <a:off x="3648176" y="1733081"/>
          <a:ext cx="1869240" cy="118696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3CBF4E-3B03-4142-9FAC-40A7220231DA}">
      <dsp:nvSpPr>
        <dsp:cNvPr id="0" name=""/>
        <dsp:cNvSpPr/>
      </dsp:nvSpPr>
      <dsp:spPr>
        <a:xfrm>
          <a:off x="3855869" y="1930390"/>
          <a:ext cx="1869240" cy="118696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サポートノート関係会議</a:t>
          </a:r>
        </a:p>
      </dsp:txBody>
      <dsp:txXfrm>
        <a:off x="3890634" y="1965155"/>
        <a:ext cx="1799710" cy="1117437"/>
      </dsp:txXfrm>
    </dsp:sp>
    <dsp:sp modelId="{CBB96F32-22B1-4C98-A4E3-64817E4EDD6E}">
      <dsp:nvSpPr>
        <dsp:cNvPr id="0" name=""/>
        <dsp:cNvSpPr/>
      </dsp:nvSpPr>
      <dsp:spPr>
        <a:xfrm>
          <a:off x="1363549" y="1733081"/>
          <a:ext cx="1869240" cy="117311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2445C0-2FFD-4AE2-8E1E-324F27120CEF}">
      <dsp:nvSpPr>
        <dsp:cNvPr id="0" name=""/>
        <dsp:cNvSpPr/>
      </dsp:nvSpPr>
      <dsp:spPr>
        <a:xfrm>
          <a:off x="1571242" y="1930390"/>
          <a:ext cx="1869240" cy="117311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ＭＳ Ｐゴシック" panose="020B0600070205080204" pitchFamily="50" charset="-128"/>
              <a:cs typeface="+mn-cs"/>
            </a:rPr>
            <a:t>手話言語に関する部会</a:t>
          </a:r>
        </a:p>
      </dsp:txBody>
      <dsp:txXfrm>
        <a:off x="1605601" y="1964749"/>
        <a:ext cx="1800522" cy="1104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75E0E-20CB-4847-AC83-E7CAEFA14C35}">
      <dsp:nvSpPr>
        <dsp:cNvPr id="0" name=""/>
        <dsp:cNvSpPr/>
      </dsp:nvSpPr>
      <dsp:spPr>
        <a:xfrm>
          <a:off x="2806665" y="1162036"/>
          <a:ext cx="828702" cy="8287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/>
            <a:t>障害者・障害児</a:t>
          </a:r>
        </a:p>
      </dsp:txBody>
      <dsp:txXfrm>
        <a:off x="2928026" y="1283397"/>
        <a:ext cx="585980" cy="585980"/>
      </dsp:txXfrm>
    </dsp:sp>
    <dsp:sp modelId="{16C64F59-EB2D-43C2-921B-CA426E45C52C}">
      <dsp:nvSpPr>
        <dsp:cNvPr id="0" name=""/>
        <dsp:cNvSpPr/>
      </dsp:nvSpPr>
      <dsp:spPr>
        <a:xfrm rot="16200000">
          <a:off x="3133100" y="860254"/>
          <a:ext cx="175831" cy="2817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900" kern="1200"/>
        </a:p>
      </dsp:txBody>
      <dsp:txXfrm>
        <a:off x="3159475" y="942981"/>
        <a:ext cx="123082" cy="169054"/>
      </dsp:txXfrm>
    </dsp:sp>
    <dsp:sp modelId="{96F555C9-40C6-4C96-BD9F-8C36E9A3BEF2}">
      <dsp:nvSpPr>
        <dsp:cNvPr id="0" name=""/>
        <dsp:cNvSpPr/>
      </dsp:nvSpPr>
      <dsp:spPr>
        <a:xfrm>
          <a:off x="2070056" y="1575"/>
          <a:ext cx="2301921" cy="8287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/>
            <a:t>介護給付</a:t>
          </a:r>
        </a:p>
      </dsp:txBody>
      <dsp:txXfrm>
        <a:off x="2407165" y="122936"/>
        <a:ext cx="1627703" cy="585980"/>
      </dsp:txXfrm>
    </dsp:sp>
    <dsp:sp modelId="{56CD7F46-CC54-444F-88B4-2F9EE5A2808C}">
      <dsp:nvSpPr>
        <dsp:cNvPr id="0" name=""/>
        <dsp:cNvSpPr/>
      </dsp:nvSpPr>
      <dsp:spPr>
        <a:xfrm rot="45225">
          <a:off x="3723673" y="1443521"/>
          <a:ext cx="212863" cy="2817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900" kern="1200"/>
        </a:p>
      </dsp:txBody>
      <dsp:txXfrm>
        <a:off x="3723676" y="1499453"/>
        <a:ext cx="149004" cy="169054"/>
      </dsp:txXfrm>
    </dsp:sp>
    <dsp:sp modelId="{D41BBE7F-119D-453F-A46F-82A758A2E5B3}">
      <dsp:nvSpPr>
        <dsp:cNvPr id="0" name=""/>
        <dsp:cNvSpPr/>
      </dsp:nvSpPr>
      <dsp:spPr>
        <a:xfrm>
          <a:off x="4036619" y="1183926"/>
          <a:ext cx="1696545" cy="828702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/>
            <a:t>訓練等給付</a:t>
          </a:r>
        </a:p>
      </dsp:txBody>
      <dsp:txXfrm>
        <a:off x="4285072" y="1305287"/>
        <a:ext cx="1199639" cy="585980"/>
      </dsp:txXfrm>
    </dsp:sp>
    <dsp:sp modelId="{F3445A4D-6017-4F0C-8F1B-6B1D539825C9}">
      <dsp:nvSpPr>
        <dsp:cNvPr id="0" name=""/>
        <dsp:cNvSpPr/>
      </dsp:nvSpPr>
      <dsp:spPr>
        <a:xfrm rot="5257818">
          <a:off x="3159051" y="2005985"/>
          <a:ext cx="171145" cy="2817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900" kern="1200"/>
        </a:p>
      </dsp:txBody>
      <dsp:txXfrm>
        <a:off x="3183661" y="2036687"/>
        <a:ext cx="119802" cy="169054"/>
      </dsp:txXfrm>
    </dsp:sp>
    <dsp:sp modelId="{9925FAF6-8D89-466C-AEFD-007025DD158D}">
      <dsp:nvSpPr>
        <dsp:cNvPr id="0" name=""/>
        <dsp:cNvSpPr/>
      </dsp:nvSpPr>
      <dsp:spPr>
        <a:xfrm>
          <a:off x="2212935" y="2312970"/>
          <a:ext cx="2111418" cy="828702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/>
            <a:t>地域生活支援事業</a:t>
          </a:r>
        </a:p>
      </dsp:txBody>
      <dsp:txXfrm>
        <a:off x="2522145" y="2434331"/>
        <a:ext cx="1492998" cy="585980"/>
      </dsp:txXfrm>
    </dsp:sp>
    <dsp:sp modelId="{0915F8FF-BFDD-4492-8BAE-8AC56EF50272}">
      <dsp:nvSpPr>
        <dsp:cNvPr id="0" name=""/>
        <dsp:cNvSpPr/>
      </dsp:nvSpPr>
      <dsp:spPr>
        <a:xfrm rot="10800000">
          <a:off x="2114117" y="1435508"/>
          <a:ext cx="489400" cy="2817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900" kern="1200"/>
        </a:p>
      </dsp:txBody>
      <dsp:txXfrm rot="10800000">
        <a:off x="2198644" y="1491860"/>
        <a:ext cx="404873" cy="169054"/>
      </dsp:txXfrm>
    </dsp:sp>
    <dsp:sp modelId="{D31B94EB-18C1-457E-80B8-9E326E617D3E}">
      <dsp:nvSpPr>
        <dsp:cNvPr id="0" name=""/>
        <dsp:cNvSpPr/>
      </dsp:nvSpPr>
      <dsp:spPr>
        <a:xfrm>
          <a:off x="332855" y="1162036"/>
          <a:ext cx="1550411" cy="82870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/>
            <a:t>補装具</a:t>
          </a:r>
        </a:p>
      </dsp:txBody>
      <dsp:txXfrm>
        <a:off x="559907" y="1283397"/>
        <a:ext cx="1096307" cy="58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DA814-95EA-462C-816B-F49405C3B672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7A4F1-4DAE-43AD-9E00-EFD2F0C02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633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C412-99E1-4F68-B3BF-18231820F856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37EEC-DC23-44C6-9F87-A6F1418B5F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703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37EEC-DC23-44C6-9F87-A6F1418B5F1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4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A105-8825-4D62-A7BF-F7489CE63734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81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0017-0712-4D23-8E48-913CD3E93B53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1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3372-CEA9-4980-A3D6-187D290114C4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58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A28C-BBEA-4764-BCD4-94E30ADD7E5A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6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B5A-3020-48F8-9BF7-949BE686F9E6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54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4840-3BB8-4C3E-A9F5-0437EDB194C7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9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3978-4839-4E43-BB6B-A07B406FCBE7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0CC1-759A-4F01-ADD0-256FE568CEC6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30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B3A8-B1C8-4AF4-8735-2393CC2E51EE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16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A496-CC41-47E7-BEDC-5951ED22E044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23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EB26-DFF9-40F2-96EA-7BC6D657A341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3096-69C4-4B9E-99E6-B7FD8BA83253}" type="datetime1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F45B4-2788-4931-9D52-A0A736B60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4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手話</a:t>
            </a:r>
            <a:r>
              <a:rPr kumimoji="1" lang="ja-JP" altLang="en-US" sz="3600" dirty="0" smtClean="0"/>
              <a:t>言語に</a:t>
            </a:r>
            <a:r>
              <a:rPr kumimoji="1" lang="ja-JP" altLang="en-US" sz="3600" dirty="0" smtClean="0"/>
              <a:t>関する部会について</a:t>
            </a:r>
            <a:endParaRPr kumimoji="1" lang="ja-JP" altLang="en-US" sz="3600" dirty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90572"/>
              </p:ext>
            </p:extLst>
          </p:nvPr>
        </p:nvGraphicFramePr>
        <p:xfrm>
          <a:off x="838200" y="1326524"/>
          <a:ext cx="10515600" cy="485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kumimoji="1" lang="ja-JP" altLang="en-US" sz="2600" dirty="0" smtClean="0"/>
              <a:t>障害福祉サービスの利用率</a:t>
            </a:r>
            <a:endParaRPr kumimoji="1" lang="ja-JP" altLang="en-US" sz="2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518992"/>
              </p:ext>
            </p:extLst>
          </p:nvPr>
        </p:nvGraphicFramePr>
        <p:xfrm>
          <a:off x="1288471" y="1537852"/>
          <a:ext cx="9289474" cy="4519807"/>
        </p:xfrm>
        <a:graphic>
          <a:graphicData uri="http://schemas.openxmlformats.org/drawingml/2006/table">
            <a:tbl>
              <a:tblPr/>
              <a:tblGrid>
                <a:gridCol w="2506773"/>
                <a:gridCol w="1265100"/>
                <a:gridCol w="1265100"/>
                <a:gridCol w="1265100"/>
                <a:gridCol w="1265100"/>
                <a:gridCol w="1722301"/>
              </a:tblGrid>
              <a:tr h="502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知的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精神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介護給付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手帳数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利用率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知的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精神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訓練等給付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手帳数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利用率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＊Ｈ</a:t>
                      </a:r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年９月末の手帳数（６５歳以下の数）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2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44632"/>
              </p:ext>
            </p:extLst>
          </p:nvPr>
        </p:nvGraphicFramePr>
        <p:xfrm>
          <a:off x="735169" y="365125"/>
          <a:ext cx="10778836" cy="626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2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手話に関する事業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07321"/>
              </p:ext>
            </p:extLst>
          </p:nvPr>
        </p:nvGraphicFramePr>
        <p:xfrm>
          <a:off x="838200" y="1143001"/>
          <a:ext cx="10051473" cy="459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600" dirty="0" smtClean="0"/>
              <a:t>派遣内容　　　　　　　　　　　　　　　　　　　　　　　　　　　　</a:t>
            </a:r>
            <a:r>
              <a:rPr kumimoji="1" lang="ja-JP" altLang="en-US" sz="2000" dirty="0" smtClean="0"/>
              <a:t>平成</a:t>
            </a:r>
            <a:r>
              <a:rPr kumimoji="1" lang="en-US" altLang="ja-JP" sz="2000" dirty="0" smtClean="0">
                <a:latin typeface="+mn-ea"/>
                <a:ea typeface="+mn-ea"/>
              </a:rPr>
              <a:t>26</a:t>
            </a:r>
            <a:r>
              <a:rPr kumimoji="1" lang="ja-JP" altLang="en-US" sz="2000" dirty="0" smtClean="0"/>
              <a:t>年度</a:t>
            </a: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035913"/>
              </p:ext>
            </p:extLst>
          </p:nvPr>
        </p:nvGraphicFramePr>
        <p:xfrm>
          <a:off x="1031383" y="1400723"/>
          <a:ext cx="10515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9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手話</a:t>
            </a:r>
            <a:r>
              <a:rPr kumimoji="1" lang="ja-JP" altLang="en-US" sz="3600" dirty="0" smtClean="0"/>
              <a:t>通訳者養成</a:t>
            </a:r>
            <a:r>
              <a:rPr kumimoji="1" lang="ja-JP" altLang="en-US" sz="3600" dirty="0" smtClean="0"/>
              <a:t>講座の実施状況</a:t>
            </a:r>
            <a:r>
              <a:rPr kumimoji="1" lang="ja-JP" altLang="en-US" sz="2000" dirty="0" smtClean="0"/>
              <a:t>（北播磨圏域市町共同実施）</a:t>
            </a:r>
            <a:endParaRPr kumimoji="1" lang="ja-JP" altLang="en-US" sz="20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03874"/>
              </p:ext>
            </p:extLst>
          </p:nvPr>
        </p:nvGraphicFramePr>
        <p:xfrm>
          <a:off x="1571222" y="1184856"/>
          <a:ext cx="8422783" cy="5107061"/>
        </p:xfrm>
        <a:graphic>
          <a:graphicData uri="http://schemas.openxmlformats.org/drawingml/2006/table">
            <a:tbl>
              <a:tblPr/>
              <a:tblGrid>
                <a:gridCol w="3073738"/>
                <a:gridCol w="2764122"/>
                <a:gridCol w="2584923"/>
              </a:tblGrid>
              <a:tr h="340236">
                <a:tc gridSpan="3"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　　度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西脇市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の参加人数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講座内容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Ｈ２０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Ｈ２１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応用課程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Ｈ２２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実践課程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Ｈ２３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Ｈ２４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応用課程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Ｈ２５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基礎課程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Ｈ２６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ステップアップ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Ｈ２７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手話通訳</a:t>
                      </a: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5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3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手話奉仕員養成講座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西脇市社会福祉協議会が実施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（平成２２年度のみ</a:t>
                      </a: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、基礎講座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を実施）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1079" y="26209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手話</a:t>
            </a:r>
            <a:r>
              <a:rPr kumimoji="1" lang="ja-JP" altLang="en-US" sz="3600" dirty="0" smtClean="0"/>
              <a:t>通訳者養成</a:t>
            </a:r>
            <a:r>
              <a:rPr kumimoji="1" lang="ja-JP" altLang="en-US" sz="3600" dirty="0" smtClean="0"/>
              <a:t>講座受講者数と登録数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040683"/>
              </p:ext>
            </p:extLst>
          </p:nvPr>
        </p:nvGraphicFramePr>
        <p:xfrm>
          <a:off x="838200" y="1326524"/>
          <a:ext cx="10515600" cy="485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要約</a:t>
            </a:r>
            <a:r>
              <a:rPr kumimoji="1" lang="ja-JP" altLang="en-US" sz="3600" dirty="0" smtClean="0"/>
              <a:t>筆記者養成</a:t>
            </a:r>
            <a:r>
              <a:rPr kumimoji="1" lang="ja-JP" altLang="en-US" sz="3600" dirty="0" smtClean="0"/>
              <a:t>講座の実施状況</a:t>
            </a:r>
            <a:r>
              <a:rPr kumimoji="1" lang="ja-JP" altLang="en-US" sz="2000" dirty="0" smtClean="0"/>
              <a:t>（北播磨圏域市町で共同実施）</a:t>
            </a: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097019"/>
              </p:ext>
            </p:extLst>
          </p:nvPr>
        </p:nvGraphicFramePr>
        <p:xfrm>
          <a:off x="1725768" y="1468193"/>
          <a:ext cx="8023538" cy="3651045"/>
        </p:xfrm>
        <a:graphic>
          <a:graphicData uri="http://schemas.openxmlformats.org/drawingml/2006/table">
            <a:tbl>
              <a:tblPr/>
              <a:tblGrid>
                <a:gridCol w="2736352"/>
                <a:gridCol w="2759540"/>
                <a:gridCol w="2527646"/>
              </a:tblGrid>
              <a:tr h="572382"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891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西脇市の参加人数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講座内容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Ｈ２４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基礎講座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Ｈ２５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基礎講座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Ｈ２６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補足講座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Ｈ２７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パソコン講座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8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要約</a:t>
            </a:r>
            <a:r>
              <a:rPr kumimoji="1" lang="ja-JP" altLang="en-US" sz="3600" dirty="0" smtClean="0"/>
              <a:t>筆記者養成</a:t>
            </a:r>
            <a:r>
              <a:rPr kumimoji="1" lang="ja-JP" altLang="en-US" sz="3600" dirty="0" smtClean="0"/>
              <a:t>講座受講者数と登録数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6423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8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70456"/>
            <a:ext cx="10515600" cy="66970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これまでの経緯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40158"/>
            <a:ext cx="11734800" cy="523680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H26.9.7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兵庫県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ろうあ女性のつどいにおいて、市長が来賓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あいさつ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手話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言語条例等について、兵庫県聴覚障害者協会理事様より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要望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H26.11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西脇市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議会議員より、西脇市聴覚障害者協会にヒアリング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市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に要望したいことについて文書で報告（手話言語条例制定を含む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H26.12.4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「手話言語法の制定を求める意見書」採択にかかる請願（常任委員会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H26.12.16 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本会議で意見書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採択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H27.2.26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西脇市聴覚障害者協会、手話サークル、市福祉総務課で懇談会を開催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手話言語条例の制定、設置通訳者について、市主催行事での通訳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ついて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H27.4.1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手話通訳者設置事業を開始</a:t>
            </a:r>
          </a:p>
          <a:p>
            <a:pPr marL="0" indent="0" algn="just"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H27.8.26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市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・聴協・サークル合同学習会「条例とは何か？」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西脇市の福祉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23479" y="6279077"/>
            <a:ext cx="2743200" cy="365125"/>
          </a:xfrm>
        </p:spPr>
        <p:txBody>
          <a:bodyPr/>
          <a:lstStyle/>
          <a:p>
            <a:fld id="{349F45B4-2788-4931-9D52-A0A736B6051C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391" y="360413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3600" dirty="0" smtClean="0"/>
              <a:t>西脇市の状況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　　　　　</a:t>
            </a:r>
            <a:r>
              <a:rPr kumimoji="1" lang="ja-JP" altLang="en-US" dirty="0" smtClean="0">
                <a:latin typeface="+mn-ea"/>
              </a:rPr>
              <a:t>　　　　（平成２７年１０月１日現在）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kumimoji="1" lang="ja-JP" altLang="en-US" dirty="0" smtClean="0">
                <a:latin typeface="+mn-ea"/>
              </a:rPr>
              <a:t>総人口　　　　　　　</a:t>
            </a:r>
            <a:r>
              <a:rPr kumimoji="1" lang="en-US" altLang="ja-JP" dirty="0" smtClean="0">
                <a:latin typeface="+mn-ea"/>
              </a:rPr>
              <a:t>42,173</a:t>
            </a:r>
            <a:r>
              <a:rPr kumimoji="1" lang="ja-JP" altLang="en-US" dirty="0" smtClean="0">
                <a:latin typeface="+mn-ea"/>
              </a:rPr>
              <a:t>人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　世帯数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　　</a:t>
            </a:r>
            <a:r>
              <a:rPr lang="en-US" altLang="ja-JP" dirty="0" smtClean="0">
                <a:latin typeface="+mn-ea"/>
              </a:rPr>
              <a:t>16,763</a:t>
            </a:r>
            <a:r>
              <a:rPr lang="ja-JP" altLang="en-US" dirty="0" smtClean="0">
                <a:latin typeface="+mn-ea"/>
              </a:rPr>
              <a:t>件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　　　　　男性　　　　  </a:t>
            </a:r>
            <a:r>
              <a:rPr lang="en-US" altLang="ja-JP" dirty="0" smtClean="0">
                <a:latin typeface="+mn-ea"/>
              </a:rPr>
              <a:t>20,217</a:t>
            </a:r>
            <a:r>
              <a:rPr lang="ja-JP" altLang="en-US" dirty="0" smtClean="0">
                <a:latin typeface="+mn-ea"/>
              </a:rPr>
              <a:t>人　　　女性　　</a:t>
            </a:r>
            <a:r>
              <a:rPr lang="en-US" altLang="ja-JP" dirty="0" smtClean="0">
                <a:latin typeface="+mn-ea"/>
              </a:rPr>
              <a:t>21,956</a:t>
            </a:r>
            <a:r>
              <a:rPr lang="ja-JP" altLang="en-US" dirty="0" smtClean="0">
                <a:latin typeface="+mn-ea"/>
              </a:rPr>
              <a:t>人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en-US" altLang="ja-JP" dirty="0" smtClean="0">
                <a:latin typeface="+mn-ea"/>
              </a:rPr>
              <a:t>65</a:t>
            </a:r>
            <a:r>
              <a:rPr lang="ja-JP" altLang="en-US" dirty="0" smtClean="0">
                <a:latin typeface="+mn-ea"/>
              </a:rPr>
              <a:t>歳以上人口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</a:t>
            </a:r>
            <a:r>
              <a:rPr lang="en-US" altLang="ja-JP" dirty="0" smtClean="0">
                <a:latin typeface="+mn-ea"/>
              </a:rPr>
              <a:t>12,807</a:t>
            </a:r>
            <a:r>
              <a:rPr lang="ja-JP" altLang="en-US" dirty="0" smtClean="0">
                <a:latin typeface="+mn-ea"/>
              </a:rPr>
              <a:t>人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男性　　　　　</a:t>
            </a:r>
            <a:r>
              <a:rPr lang="en-US" altLang="ja-JP" dirty="0" smtClean="0">
                <a:latin typeface="+mn-ea"/>
              </a:rPr>
              <a:t>5,424</a:t>
            </a:r>
            <a:r>
              <a:rPr lang="ja-JP" altLang="en-US" dirty="0" smtClean="0">
                <a:latin typeface="+mn-ea"/>
              </a:rPr>
              <a:t>人　　　女性　　</a:t>
            </a:r>
            <a:r>
              <a:rPr lang="en-US" altLang="ja-JP" dirty="0" smtClean="0">
                <a:latin typeface="+mn-ea"/>
              </a:rPr>
              <a:t>7,383</a:t>
            </a:r>
            <a:r>
              <a:rPr lang="ja-JP" altLang="en-US" dirty="0" smtClean="0">
                <a:latin typeface="+mn-ea"/>
              </a:rPr>
              <a:t>人</a:t>
            </a:r>
            <a:r>
              <a:rPr kumimoji="1" lang="ja-JP" altLang="en-US" dirty="0" smtClean="0">
                <a:latin typeface="+mn-ea"/>
              </a:rPr>
              <a:t>　　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　高齢化率　　　　　</a:t>
            </a:r>
            <a:r>
              <a:rPr lang="en-US" altLang="ja-JP" dirty="0">
                <a:latin typeface="+mn-ea"/>
              </a:rPr>
              <a:t>30,37</a:t>
            </a:r>
            <a:r>
              <a:rPr lang="ja-JP" altLang="en-US" dirty="0">
                <a:latin typeface="+mn-ea"/>
              </a:rPr>
              <a:t>％</a:t>
            </a:r>
            <a:r>
              <a:rPr kumimoji="1" lang="ja-JP" altLang="en-US" dirty="0" smtClean="0">
                <a:latin typeface="+mn-ea"/>
              </a:rPr>
              <a:t>　　　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/>
              <a:t>　　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8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西脇市の障害者手帳の状況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51199"/>
              </p:ext>
            </p:extLst>
          </p:nvPr>
        </p:nvGraphicFramePr>
        <p:xfrm>
          <a:off x="540325" y="1371597"/>
          <a:ext cx="10813477" cy="4713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9042"/>
                <a:gridCol w="1540887"/>
                <a:gridCol w="1540887"/>
                <a:gridCol w="1540887"/>
                <a:gridCol w="1540887"/>
                <a:gridCol w="1540887"/>
              </a:tblGrid>
              <a:tr h="4176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 smtClean="0">
                          <a:effectLst/>
                        </a:rPr>
                        <a:t>　　　　　　　　　　　　　　　人口</a:t>
                      </a:r>
                      <a:r>
                        <a:rPr lang="ja-JP" altLang="en-US" sz="2400" u="none" strike="noStrike" dirty="0">
                          <a:effectLst/>
                        </a:rPr>
                        <a:t>と障害者手帳所持者の</a:t>
                      </a:r>
                      <a:r>
                        <a:rPr lang="ja-JP" altLang="en-US" sz="2400" u="none" strike="noStrike" dirty="0" smtClean="0">
                          <a:effectLst/>
                        </a:rPr>
                        <a:t>推移　　　　　　　　（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4</a:t>
                      </a:r>
                      <a:r>
                        <a:rPr lang="ja-JP" altLang="en-US" sz="2400" u="none" strike="noStrike" dirty="0" smtClean="0">
                          <a:effectLst/>
                        </a:rPr>
                        <a:t>月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1</a:t>
                      </a:r>
                      <a:r>
                        <a:rPr lang="ja-JP" altLang="en-US" sz="2400" u="none" strike="noStrike" dirty="0" smtClean="0">
                          <a:effectLst/>
                        </a:rPr>
                        <a:t>日現在）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137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  <a:latin typeface="+mj-ea"/>
                          <a:ea typeface="+mj-ea"/>
                        </a:rPr>
                        <a:t>Ｈ２２</a:t>
                      </a:r>
                      <a:r>
                        <a:rPr lang="ja-JP" altLang="en-US" sz="23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  <a:latin typeface="+mj-ea"/>
                          <a:ea typeface="+mj-ea"/>
                        </a:rPr>
                        <a:t>Ｈ２３</a:t>
                      </a:r>
                      <a:r>
                        <a:rPr lang="ja-JP" altLang="en-US" sz="23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  <a:latin typeface="+mj-ea"/>
                          <a:ea typeface="+mj-ea"/>
                        </a:rPr>
                        <a:t>Ｈ２４</a:t>
                      </a:r>
                      <a:r>
                        <a:rPr lang="ja-JP" altLang="en-US" sz="23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  <a:latin typeface="+mj-ea"/>
                          <a:ea typeface="+mj-ea"/>
                        </a:rPr>
                        <a:t>Ｈ２５</a:t>
                      </a:r>
                      <a:r>
                        <a:rPr lang="ja-JP" altLang="en-US" sz="23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  <a:latin typeface="+mj-ea"/>
                          <a:ea typeface="+mj-ea"/>
                        </a:rPr>
                        <a:t>Ｈ２６</a:t>
                      </a:r>
                      <a:r>
                        <a:rPr lang="ja-JP" altLang="en-US" sz="23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 smtClean="0">
                          <a:effectLst/>
                          <a:latin typeface="+mn-ea"/>
                          <a:ea typeface="+mn-ea"/>
                        </a:rPr>
                        <a:t>　　人　　口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44,006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43,682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43,253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42,881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42,377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 smtClean="0">
                          <a:effectLst/>
                          <a:latin typeface="+mn-ea"/>
                          <a:ea typeface="+mn-ea"/>
                        </a:rPr>
                        <a:t>身体</a:t>
                      </a:r>
                      <a:r>
                        <a:rPr lang="ja-JP" altLang="en-US" sz="1800" b="1" u="none" strike="noStrike" dirty="0">
                          <a:effectLst/>
                          <a:latin typeface="+mn-ea"/>
                          <a:ea typeface="+mn-ea"/>
                        </a:rPr>
                        <a:t>障害者手帳</a:t>
                      </a:r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所持者数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1,952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1,975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1,961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1,960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1,880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療育手帳所持者数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305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330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348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372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391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n-ea"/>
                          <a:ea typeface="+mn-ea"/>
                        </a:rPr>
                        <a:t>精神保健福祉手帳所持者数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150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160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156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172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189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n-ea"/>
                          <a:ea typeface="+mn-ea"/>
                        </a:rPr>
                        <a:t>手帳所持者数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2,407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2,465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2,465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2,504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2,460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n-ea"/>
                          <a:ea typeface="+mn-ea"/>
                        </a:rPr>
                        <a:t>対人口比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5.5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5.6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5.7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ea"/>
                          <a:ea typeface="+mn-ea"/>
                        </a:rPr>
                        <a:t>5.8 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ea"/>
                          <a:ea typeface="+mn-ea"/>
                        </a:rPr>
                        <a:t>5.8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1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02779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/>
              <a:t>身体障害者手帳</a:t>
            </a:r>
            <a:endParaRPr kumimoji="1" lang="ja-JP" altLang="en-US" sz="2400" b="1" dirty="0"/>
          </a:p>
        </p:txBody>
      </p:sp>
      <p:graphicFrame>
        <p:nvGraphicFramePr>
          <p:cNvPr id="19" name="コンテンツ プレースホルダー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938524"/>
              </p:ext>
            </p:extLst>
          </p:nvPr>
        </p:nvGraphicFramePr>
        <p:xfrm>
          <a:off x="838202" y="1226124"/>
          <a:ext cx="10515596" cy="5029202"/>
        </p:xfrm>
        <a:graphic>
          <a:graphicData uri="http://schemas.openxmlformats.org/drawingml/2006/table">
            <a:tbl>
              <a:tblPr/>
              <a:tblGrid>
                <a:gridCol w="2870913"/>
                <a:gridCol w="1492963"/>
                <a:gridCol w="1537930"/>
                <a:gridCol w="1537930"/>
                <a:gridCol w="1537930"/>
                <a:gridCol w="1537930"/>
              </a:tblGrid>
              <a:tr h="5718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部位別手帳</a:t>
                      </a:r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の推移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717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Ｈ２２</a:t>
                      </a:r>
                      <a:r>
                        <a:rPr lang="ja-JP" alt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Ｈ２３</a:t>
                      </a:r>
                      <a:r>
                        <a:rPr lang="ja-JP" alt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Ｈ２４</a:t>
                      </a:r>
                      <a:r>
                        <a:rPr lang="ja-JP" alt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Ｈ２５</a:t>
                      </a:r>
                      <a:r>
                        <a:rPr lang="ja-JP" alt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Ｈ２６</a:t>
                      </a:r>
                      <a:r>
                        <a:rPr lang="ja-JP" alt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身体障害者手帳所持者数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視覚障害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聴覚・平衡感覚障害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音声・言語・そしゃく障害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肢体障害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内部障害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６５歳以上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b="1" dirty="0" smtClean="0"/>
              <a:t>身体障害者手帳</a:t>
            </a:r>
            <a:endParaRPr kumimoji="1" lang="ja-JP" altLang="en-US" sz="2400" b="1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621442"/>
              </p:ext>
            </p:extLst>
          </p:nvPr>
        </p:nvGraphicFramePr>
        <p:xfrm>
          <a:off x="1600199" y="1690690"/>
          <a:ext cx="9289471" cy="3885141"/>
        </p:xfrm>
        <a:graphic>
          <a:graphicData uri="http://schemas.openxmlformats.org/drawingml/2006/table">
            <a:tbl>
              <a:tblPr/>
              <a:tblGrid>
                <a:gridCol w="1696561"/>
                <a:gridCol w="1545404"/>
                <a:gridCol w="1491760"/>
                <a:gridCol w="1518582"/>
                <a:gridCol w="1518582"/>
                <a:gridCol w="1518582"/>
              </a:tblGrid>
              <a:tr h="610048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聴覚・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平行機能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障害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Ｈ２３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Ｈ２４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Ｈ２５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Ｈ２６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１８歳未満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</a:t>
                      </a:r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65</a:t>
                      </a:r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90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障害福祉サービス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266975"/>
              </p:ext>
            </p:extLst>
          </p:nvPr>
        </p:nvGraphicFramePr>
        <p:xfrm>
          <a:off x="1004556" y="955667"/>
          <a:ext cx="10174307" cy="5496647"/>
        </p:xfrm>
        <a:graphic>
          <a:graphicData uri="http://schemas.openxmlformats.org/drawingml/2006/table">
            <a:tbl>
              <a:tblPr/>
              <a:tblGrid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  <a:gridCol w="782639"/>
              </a:tblGrid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82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4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図表 4"/>
          <p:cNvGraphicFramePr/>
          <p:nvPr/>
        </p:nvGraphicFramePr>
        <p:xfrm>
          <a:off x="1876425" y="1755775"/>
          <a:ext cx="6515100" cy="315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467475" y="1479550"/>
            <a:ext cx="3267074" cy="12149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居宅介護・重度訪問介護・行動援護・同行援護（在宅でのヘルパーによる日常生活援助）</a:t>
            </a:r>
            <a:endParaRPr kumimoji="1" lang="en-US" altLang="ja-JP" sz="1400" dirty="0"/>
          </a:p>
          <a:p>
            <a:r>
              <a:rPr kumimoji="1" lang="ja-JP" altLang="en-US" sz="1400" dirty="0"/>
              <a:t>短期入所・重度障害者等包括支援</a:t>
            </a:r>
            <a:endParaRPr kumimoji="1" lang="en-US" altLang="ja-JP" sz="1400" dirty="0"/>
          </a:p>
          <a:p>
            <a:r>
              <a:rPr kumimoji="1" lang="ja-JP" altLang="en-US" sz="1400" dirty="0"/>
              <a:t>療養介護・生活介護・施設入所支援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6467474" y="1374775"/>
            <a:ext cx="3267075" cy="1291152"/>
          </a:xfrm>
          <a:prstGeom prst="wedgeRectCallout">
            <a:avLst>
              <a:gd name="adj1" fmla="val -78195"/>
              <a:gd name="adj2" fmla="val -8021"/>
            </a:avLst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5974" y="3803650"/>
            <a:ext cx="1743075" cy="89535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装具（義足や眼鏡、補聴器など）の支給や修理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43699" y="3860800"/>
            <a:ext cx="3224549" cy="93014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自立訓練・就労移行支援・就労継続支援Ａ型及びＢ型、共同生活援助</a:t>
            </a:r>
            <a:endParaRPr kumimoji="1" lang="en-US" altLang="ja-JP" sz="1400" dirty="0"/>
          </a:p>
          <a:p>
            <a:r>
              <a:rPr kumimoji="1" lang="ja-JP" altLang="en-US" sz="1400" dirty="0"/>
              <a:t>（生活自立や就労支援、グループホームなど）</a:t>
            </a:r>
          </a:p>
        </p:txBody>
      </p:sp>
      <p:sp>
        <p:nvSpPr>
          <p:cNvPr id="10" name="四角形吹き出し 9"/>
          <p:cNvSpPr/>
          <p:nvPr/>
        </p:nvSpPr>
        <p:spPr>
          <a:xfrm>
            <a:off x="6743700" y="3832225"/>
            <a:ext cx="3224548" cy="958716"/>
          </a:xfrm>
          <a:prstGeom prst="wedgeRectCallout">
            <a:avLst>
              <a:gd name="adj1" fmla="val -31343"/>
              <a:gd name="adj2" fmla="val -72665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43350" y="5051425"/>
            <a:ext cx="3124200" cy="8382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相談支援・意思疎通支援（手話通訳者等の派遣など）・日常生活用具・移動支援・地域活動支援センターなど</a:t>
            </a:r>
            <a:endParaRPr kumimoji="1" lang="en-US" altLang="ja-JP" sz="1400" dirty="0"/>
          </a:p>
          <a:p>
            <a:endParaRPr kumimoji="1" lang="ja-JP" altLang="en-US" sz="1100" dirty="0"/>
          </a:p>
        </p:txBody>
      </p:sp>
      <p:sp>
        <p:nvSpPr>
          <p:cNvPr id="12" name="四角形吹き出し 11"/>
          <p:cNvSpPr/>
          <p:nvPr/>
        </p:nvSpPr>
        <p:spPr>
          <a:xfrm>
            <a:off x="3943350" y="5022850"/>
            <a:ext cx="3124200" cy="866775"/>
          </a:xfrm>
          <a:prstGeom prst="wedgeRectCallout">
            <a:avLst>
              <a:gd name="adj1" fmla="val -13516"/>
              <a:gd name="adj2" fmla="val -69368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72350" y="5108575"/>
            <a:ext cx="3458782" cy="56532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100" dirty="0"/>
          </a:p>
          <a:p>
            <a:r>
              <a:rPr kumimoji="1" lang="ja-JP" altLang="en-US" sz="1400" dirty="0"/>
              <a:t>★軽・中度難聴児補聴器購入費助成制度</a:t>
            </a:r>
          </a:p>
        </p:txBody>
      </p:sp>
      <p:sp>
        <p:nvSpPr>
          <p:cNvPr id="14" name="四角形吹き出し 13"/>
          <p:cNvSpPr/>
          <p:nvPr/>
        </p:nvSpPr>
        <p:spPr>
          <a:xfrm>
            <a:off x="2057400" y="3803650"/>
            <a:ext cx="1771650" cy="895350"/>
          </a:xfrm>
          <a:prstGeom prst="wedgeRectCallout">
            <a:avLst>
              <a:gd name="adj1" fmla="val -11693"/>
              <a:gd name="adj2" fmla="val -73500"/>
            </a:avLst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6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272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2600" b="1" dirty="0" smtClean="0"/>
              <a:t>サービスの利用状況</a:t>
            </a:r>
            <a:r>
              <a:rPr kumimoji="1" lang="ja-JP" altLang="en-US" sz="2600" dirty="0" smtClean="0"/>
              <a:t>　</a:t>
            </a:r>
            <a:r>
              <a:rPr kumimoji="1" lang="ja-JP" altLang="en-US" sz="2800" dirty="0" smtClean="0"/>
              <a:t>　　　　　　　　　　　　　　　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　　　　　　　　　　　　　　　　　　　</a:t>
            </a:r>
            <a:r>
              <a:rPr lang="ja-JP" altLang="en-US" sz="2000" dirty="0" smtClean="0"/>
              <a:t>平成</a:t>
            </a:r>
            <a:r>
              <a:rPr lang="en-US" altLang="ja-JP" sz="2000" dirty="0" smtClean="0"/>
              <a:t>27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月現在</a:t>
            </a: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513494"/>
              </p:ext>
            </p:extLst>
          </p:nvPr>
        </p:nvGraphicFramePr>
        <p:xfrm>
          <a:off x="1974270" y="1690686"/>
          <a:ext cx="8612166" cy="3821471"/>
        </p:xfrm>
        <a:graphic>
          <a:graphicData uri="http://schemas.openxmlformats.org/drawingml/2006/table">
            <a:tbl>
              <a:tblPr/>
              <a:tblGrid>
                <a:gridCol w="2444301"/>
                <a:gridCol w="1233573"/>
                <a:gridCol w="1233573"/>
                <a:gridCol w="1233573"/>
                <a:gridCol w="1233573"/>
                <a:gridCol w="1233573"/>
              </a:tblGrid>
              <a:tr h="7423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知的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精神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3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介護給付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3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（内入所者）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3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訓練等給付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8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（内グループ</a:t>
                      </a:r>
                      <a:b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ホーム入所者）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45B4-2788-4931-9D52-A0A736B6051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4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687</Words>
  <Application>Microsoft Office PowerPoint</Application>
  <PresentationFormat>ワイド画面</PresentationFormat>
  <Paragraphs>332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8" baseType="lpstr">
      <vt:lpstr>HGPｺﾞｼｯｸM</vt:lpstr>
      <vt:lpstr>HGP創英角ｺﾞｼｯｸUB</vt:lpstr>
      <vt:lpstr>HGS創英角ｺﾞｼｯｸUB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手話言語に関する部会について</vt:lpstr>
      <vt:lpstr>これまでの経緯</vt:lpstr>
      <vt:lpstr>西脇市の福祉</vt:lpstr>
      <vt:lpstr>西脇市の状況</vt:lpstr>
      <vt:lpstr>西脇市の障害者手帳の状況</vt:lpstr>
      <vt:lpstr>身体障害者手帳</vt:lpstr>
      <vt:lpstr>身体障害者手帳</vt:lpstr>
      <vt:lpstr>障害福祉サービス</vt:lpstr>
      <vt:lpstr>サービスの利用状況　　　　　　　　　　　　　　　　 　　　　　　　　　　　　　　　　　　　　　　　　　　　　　　　　平成27年9月現在</vt:lpstr>
      <vt:lpstr>障害福祉サービスの利用率</vt:lpstr>
      <vt:lpstr> </vt:lpstr>
      <vt:lpstr>手話に関する事業</vt:lpstr>
      <vt:lpstr>派遣内容　　　　　　　　　　　　　　　　　　　　　　　　　　　　平成26年度</vt:lpstr>
      <vt:lpstr>手話通訳者養成講座の実施状況（北播磨圏域市町共同実施）</vt:lpstr>
      <vt:lpstr>手話通訳者養成講座受講者数と登録数</vt:lpstr>
      <vt:lpstr>要約筆記者養成講座の実施状況（北播磨圏域市町で共同実施）</vt:lpstr>
      <vt:lpstr>要約筆記者養成講座受講者数と登録数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西脇市の福祉</dc:title>
  <dc:creator>勝岡 めぐみ</dc:creator>
  <cp:lastModifiedBy>勝岡 めぐみ</cp:lastModifiedBy>
  <cp:revision>32</cp:revision>
  <cp:lastPrinted>2015-11-13T07:31:01Z</cp:lastPrinted>
  <dcterms:created xsi:type="dcterms:W3CDTF">2015-10-27T03:20:27Z</dcterms:created>
  <dcterms:modified xsi:type="dcterms:W3CDTF">2015-11-13T08:13:16Z</dcterms:modified>
</cp:coreProperties>
</file>